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4"/>
  </p:notesMasterIdLst>
  <p:sldIdLst>
    <p:sldId id="259" r:id="rId2"/>
    <p:sldId id="260" r:id="rId3"/>
  </p:sldIdLst>
  <p:sldSz cx="30275213" cy="42803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E1FFEA9E-0AA9-467E-8965-A8910F7D70DB}">
          <p14:sldIdLst/>
        </p14:section>
        <p14:section name="EN" id="{C9D6E1B8-F0CF-494C-8B85-9CDD8244BF09}">
          <p14:sldIdLst>
            <p14:sldId id="259"/>
          </p14:sldIdLst>
        </p14:section>
        <p14:section name="DE" id="{A548538A-877A-423F-B5A5-1E1862764F0D}">
          <p14:sldIdLst>
            <p14:sldId id="26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19D3"/>
    <a:srgbClr val="AAD3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92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2340" y="-131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8BB6E8-0253-4DCF-980C-7CAA8D129DDD}" type="datetimeFigureOut">
              <a:rPr lang="de-DE" smtClean="0"/>
              <a:t>08.09.2025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828751-8548-4A6A-947E-779BABEF506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6488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828751-8548-4A6A-947E-779BABEF5061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6235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828751-8548-4A6A-947E-779BABEF5061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6235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er 4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3" name="Bildplatzhalter 12">
            <a:extLst>
              <a:ext uri="{FF2B5EF4-FFF2-40B4-BE49-F238E27FC236}">
                <a16:creationId xmlns:a16="http://schemas.microsoft.com/office/drawing/2014/main" id="{94AD4642-6A0D-69BE-AD1E-2C317255684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462250" y="663575"/>
            <a:ext cx="14149388" cy="9829800"/>
          </a:xfrm>
          <a:solidFill>
            <a:schemeClr val="bg1">
              <a:lumMod val="85000"/>
            </a:schemeClr>
          </a:solidFill>
        </p:spPr>
        <p:txBody>
          <a:bodyPr numCol="1" spcCol="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12D068A4-D274-7FF7-FF34-B02161D0B02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12863" y="7277100"/>
            <a:ext cx="6426200" cy="26479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6" name="Textplatzhalter 14">
            <a:extLst>
              <a:ext uri="{FF2B5EF4-FFF2-40B4-BE49-F238E27FC236}">
                <a16:creationId xmlns:a16="http://schemas.microsoft.com/office/drawing/2014/main" id="{08D22B82-2210-48F3-3B5E-15B9DB1F3EE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86763" y="7277100"/>
            <a:ext cx="5778000" cy="26479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9290740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83" userDrawn="1">
          <p15:clr>
            <a:srgbClr val="A4A3A4"/>
          </p15:clr>
        </p15:guide>
        <p15:guide id="2" pos="4875" userDrawn="1">
          <p15:clr>
            <a:srgbClr val="A4A3A4"/>
          </p15:clr>
        </p15:guide>
        <p15:guide id="3" pos="13788" userDrawn="1">
          <p15:clr>
            <a:srgbClr val="A4A3A4"/>
          </p15:clr>
        </p15:guide>
        <p15:guide id="4" pos="14196" userDrawn="1">
          <p15:clr>
            <a:srgbClr val="A4A3A4"/>
          </p15:clr>
        </p15:guide>
        <p15:guide id="5" pos="9740" userDrawn="1">
          <p15:clr>
            <a:srgbClr val="A4A3A4"/>
          </p15:clr>
        </p15:guide>
        <p15:guide id="6" pos="9331" userDrawn="1">
          <p15:clr>
            <a:srgbClr val="A4A3A4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er 3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3" name="Bildplatzhalter 12">
            <a:extLst>
              <a:ext uri="{FF2B5EF4-FFF2-40B4-BE49-F238E27FC236}">
                <a16:creationId xmlns:a16="http://schemas.microsoft.com/office/drawing/2014/main" id="{94AD4642-6A0D-69BE-AD1E-2C317255684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462250" y="663575"/>
            <a:ext cx="14149388" cy="9829800"/>
          </a:xfrm>
          <a:solidFill>
            <a:schemeClr val="bg1">
              <a:lumMod val="85000"/>
            </a:schemeClr>
          </a:solidFill>
        </p:spPr>
        <p:txBody>
          <a:bodyPr numCol="1" spcCol="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12D068A4-D274-7FF7-FF34-B02161D0B02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12863" y="7277100"/>
            <a:ext cx="6426200" cy="26479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6" name="Textplatzhalter 14">
            <a:extLst>
              <a:ext uri="{FF2B5EF4-FFF2-40B4-BE49-F238E27FC236}">
                <a16:creationId xmlns:a16="http://schemas.microsoft.com/office/drawing/2014/main" id="{08D22B82-2210-48F3-3B5E-15B9DB1F3EE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86763" y="7277100"/>
            <a:ext cx="5778000" cy="26479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0113306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769" userDrawn="1">
          <p15:clr>
            <a:srgbClr val="A4A3A4"/>
          </p15:clr>
        </p15:guide>
        <p15:guide id="2" pos="6360" userDrawn="1">
          <p15:clr>
            <a:srgbClr val="A4A3A4"/>
          </p15:clr>
        </p15:guide>
        <p15:guide id="3" pos="12711" userDrawn="1">
          <p15:clr>
            <a:srgbClr val="A4A3A4"/>
          </p15:clr>
        </p15:guide>
        <p15:guide id="4" pos="12302" userDrawn="1">
          <p15:clr>
            <a:srgbClr val="A4A3A4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3575" y="663575"/>
            <a:ext cx="14149388" cy="98298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vert="horz" lIns="648000" tIns="360000" rIns="648000" bIns="0" rtlCol="0" anchor="t" anchorCtr="0">
            <a:noAutofit/>
          </a:bodyPr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2863" y="7277101"/>
            <a:ext cx="12852000" cy="2647950"/>
          </a:xfrm>
          <a:prstGeom prst="rect">
            <a:avLst/>
          </a:prstGeom>
        </p:spPr>
        <p:txBody>
          <a:bodyPr vert="horz" lIns="0" tIns="0" rIns="0" bIns="0" numCol="1" spcCol="0" rtlCol="0" anchor="t" anchorCtr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1B8B6E78-2E53-0156-0D4E-92D0CD9771C3}"/>
              </a:ext>
            </a:extLst>
          </p:cNvPr>
          <p:cNvSpPr/>
          <p:nvPr userDrawn="1"/>
        </p:nvSpPr>
        <p:spPr>
          <a:xfrm>
            <a:off x="1312863" y="37281522"/>
            <a:ext cx="27651075" cy="7825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endParaRPr lang="de-DE" sz="2400" dirty="0">
              <a:latin typeface="Frutiger 45 Light" panose="020B0303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025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80" r:id="rId2"/>
  </p:sldLayoutIdLst>
  <p:txStyles>
    <p:titleStyle>
      <a:lvl1pPr algn="l" defTabSz="3027487" rtl="0" eaLnBrk="1" latinLnBrk="0" hangingPunct="1">
        <a:lnSpc>
          <a:spcPct val="100000"/>
        </a:lnSpc>
        <a:spcBef>
          <a:spcPct val="0"/>
        </a:spcBef>
        <a:buNone/>
        <a:defRPr sz="8500" b="1" kern="1200">
          <a:solidFill>
            <a:schemeClr val="bg1"/>
          </a:solidFill>
          <a:latin typeface="Frutiger 45 Light" panose="020B0303030504020204" pitchFamily="34" charset="0"/>
          <a:ea typeface="+mj-ea"/>
          <a:cs typeface="+mj-cs"/>
        </a:defRPr>
      </a:lvl1pPr>
    </p:titleStyle>
    <p:bodyStyle>
      <a:lvl1pPr marL="266700" indent="-266700" algn="l" defTabSz="3027487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●"/>
        <a:defRPr sz="2400" kern="1200">
          <a:solidFill>
            <a:schemeClr val="bg1"/>
          </a:solidFill>
          <a:latin typeface="Frutiger 45 Light" panose="020B0303030504020204" pitchFamily="34" charset="0"/>
          <a:ea typeface="+mn-ea"/>
          <a:cs typeface="+mn-cs"/>
        </a:defRPr>
      </a:lvl1pPr>
      <a:lvl2pPr marL="533400" indent="-266700" algn="l" defTabSz="3027487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●"/>
        <a:defRPr sz="2400" kern="1200">
          <a:solidFill>
            <a:schemeClr val="bg1"/>
          </a:solidFill>
          <a:latin typeface="Frutiger 45 Light" panose="020B0303030504020204" pitchFamily="34" charset="0"/>
          <a:ea typeface="+mn-ea"/>
          <a:cs typeface="+mn-cs"/>
        </a:defRPr>
      </a:lvl2pPr>
      <a:lvl3pPr marL="812800" indent="-279400" algn="l" defTabSz="3027487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●"/>
        <a:defRPr sz="2400" kern="1200">
          <a:solidFill>
            <a:schemeClr val="bg1"/>
          </a:solidFill>
          <a:latin typeface="Frutiger 45 Light" panose="020B0303030504020204" pitchFamily="34" charset="0"/>
          <a:ea typeface="+mn-ea"/>
          <a:cs typeface="+mn-cs"/>
        </a:defRPr>
      </a:lvl3pPr>
      <a:lvl4pPr marL="1079500" indent="-266700" algn="l" defTabSz="3027487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●"/>
        <a:defRPr sz="2400" kern="1200">
          <a:solidFill>
            <a:schemeClr val="bg1"/>
          </a:solidFill>
          <a:latin typeface="Frutiger 45 Light" panose="020B0303030504020204" pitchFamily="34" charset="0"/>
          <a:ea typeface="+mn-ea"/>
          <a:cs typeface="+mn-cs"/>
        </a:defRPr>
      </a:lvl4pPr>
      <a:lvl5pPr marL="1341438" indent="-266700" algn="l" defTabSz="3027487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●"/>
        <a:defRPr sz="2400" kern="1200">
          <a:solidFill>
            <a:schemeClr val="bg1"/>
          </a:solidFill>
          <a:latin typeface="Frutiger 45 Light" panose="020B0303030504020204" pitchFamily="34" charset="0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8" userDrawn="1">
          <p15:clr>
            <a:srgbClr val="F26B43"/>
          </p15:clr>
        </p15:guide>
        <p15:guide id="4" pos="18653" userDrawn="1">
          <p15:clr>
            <a:srgbClr val="F26B43"/>
          </p15:clr>
        </p15:guide>
        <p15:guide id="5" pos="418" userDrawn="1">
          <p15:clr>
            <a:srgbClr val="F26B43"/>
          </p15:clr>
        </p15:guide>
        <p15:guide id="6" orient="horz" pos="22916" userDrawn="1">
          <p15:clr>
            <a:srgbClr val="F26B43"/>
          </p15:clr>
        </p15:guide>
        <p15:guide id="7" pos="827" userDrawn="1">
          <p15:clr>
            <a:srgbClr val="A4A3A4"/>
          </p15:clr>
        </p15:guide>
        <p15:guide id="8" pos="18245" userDrawn="1">
          <p15:clr>
            <a:srgbClr val="A4A3A4"/>
          </p15:clr>
        </p15:guide>
        <p15:guide id="9" orient="horz" pos="7335" userDrawn="1">
          <p15:clr>
            <a:srgbClr val="F26B43"/>
          </p15:clr>
        </p15:guide>
        <p15:guide id="10" orient="horz" pos="661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svg"/><Relationship Id="rId5" Type="http://schemas.openxmlformats.org/officeDocument/2006/relationships/image" Target="../media/image4.jpg"/><Relationship Id="rId15" Type="http://schemas.openxmlformats.org/officeDocument/2006/relationships/image" Target="../media/image14.jpg"/><Relationship Id="rId10" Type="http://schemas.openxmlformats.org/officeDocument/2006/relationships/image" Target="../media/image9.png"/><Relationship Id="rId4" Type="http://schemas.openxmlformats.org/officeDocument/2006/relationships/image" Target="../media/image3.jpg"/><Relationship Id="rId9" Type="http://schemas.openxmlformats.org/officeDocument/2006/relationships/image" Target="../media/image8.jp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g"/><Relationship Id="rId11" Type="http://schemas.openxmlformats.org/officeDocument/2006/relationships/image" Target="../media/image10.svg"/><Relationship Id="rId5" Type="http://schemas.openxmlformats.org/officeDocument/2006/relationships/image" Target="../media/image4.jpg"/><Relationship Id="rId15" Type="http://schemas.openxmlformats.org/officeDocument/2006/relationships/image" Target="../media/image14.jpg"/><Relationship Id="rId10" Type="http://schemas.openxmlformats.org/officeDocument/2006/relationships/image" Target="../media/image9.png"/><Relationship Id="rId4" Type="http://schemas.openxmlformats.org/officeDocument/2006/relationships/image" Target="../media/image3.jpg"/><Relationship Id="rId9" Type="http://schemas.openxmlformats.org/officeDocument/2006/relationships/image" Target="../media/image8.jp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5F2D09-0806-BD07-8CC7-92C02E020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575" y="663575"/>
            <a:ext cx="14149388" cy="9829800"/>
          </a:xfrm>
        </p:spPr>
        <p:txBody>
          <a:bodyPr/>
          <a:lstStyle/>
          <a:p>
            <a:r>
              <a:rPr lang="de-DE" dirty="0">
                <a:latin typeface="Frutiger 45 Light" panose="020B0303030504020204" pitchFamily="34" charset="0"/>
              </a:rPr>
              <a:t>BASIQ</a:t>
            </a:r>
            <a:br>
              <a:rPr lang="de-DE" dirty="0"/>
            </a:br>
            <a:r>
              <a:rPr lang="de-DE" b="0" dirty="0"/>
              <a:t>Batteriematerial-</a:t>
            </a:r>
            <a:br>
              <a:rPr lang="de-DE" b="0" dirty="0"/>
            </a:br>
            <a:r>
              <a:rPr lang="de-DE" b="0" dirty="0"/>
              <a:t>Simulation mit </a:t>
            </a:r>
            <a:br>
              <a:rPr lang="de-DE" b="0" dirty="0"/>
            </a:br>
            <a:r>
              <a:rPr lang="de-DE" b="0" dirty="0"/>
              <a:t>Quantencomputern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6FA714C-53CC-4A3C-11B4-6A0DF9F57F7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12863" y="7277100"/>
            <a:ext cx="6426200" cy="2647950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Dieser Text </a:t>
            </a:r>
            <a:r>
              <a:rPr lang="de-DE" dirty="0" err="1"/>
              <a:t>bschreibt</a:t>
            </a:r>
            <a:r>
              <a:rPr lang="de-DE" dirty="0"/>
              <a:t> in weniger Sätzen das Projekt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tem-por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r>
              <a:rPr lang="de-DE" dirty="0"/>
              <a:t> </a:t>
            </a:r>
            <a:r>
              <a:rPr lang="de-DE" dirty="0" err="1"/>
              <a:t>erat</a:t>
            </a:r>
            <a:r>
              <a:rPr lang="de-DE" dirty="0"/>
              <a:t>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voluptuadiam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.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6EB93E38-378E-C2CD-518E-87D0708E732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/>
              <a:t>Anwendungen</a:t>
            </a:r>
          </a:p>
          <a:p>
            <a:r>
              <a:rPr lang="de-DE" dirty="0"/>
              <a:t>Materialwissenschaften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A7CDA002-8DEC-C3FE-E651-4303516FB408}"/>
              </a:ext>
            </a:extLst>
          </p:cNvPr>
          <p:cNvSpPr txBox="1"/>
          <p:nvPr/>
        </p:nvSpPr>
        <p:spPr>
          <a:xfrm>
            <a:off x="1312863" y="11644313"/>
            <a:ext cx="6426200" cy="2473483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>
              <a:lnSpc>
                <a:spcPct val="110000"/>
              </a:lnSpc>
            </a:pPr>
            <a:r>
              <a:rPr lang="de-DE" sz="2400" b="1" dirty="0" err="1">
                <a:latin typeface="Frutiger 45 Light" panose="020B0303030504020204" pitchFamily="34" charset="0"/>
              </a:rPr>
              <a:t>Lorem</a:t>
            </a:r>
            <a:r>
              <a:rPr lang="de-DE" sz="2400" b="1" dirty="0">
                <a:latin typeface="Frutiger 45 Light" panose="020B0303030504020204" pitchFamily="34" charset="0"/>
              </a:rPr>
              <a:t> </a:t>
            </a:r>
            <a:r>
              <a:rPr lang="de-DE" sz="2400" b="1" dirty="0" err="1">
                <a:latin typeface="Frutiger 45 Light" panose="020B0303030504020204" pitchFamily="34" charset="0"/>
              </a:rPr>
              <a:t>ipsum</a:t>
            </a:r>
            <a:r>
              <a:rPr lang="de-DE" sz="2400" b="1" dirty="0">
                <a:latin typeface="Frutiger 45 Light" panose="020B0303030504020204" pitchFamily="34" charset="0"/>
              </a:rPr>
              <a:t> </a:t>
            </a:r>
            <a:r>
              <a:rPr lang="de-DE" sz="2400" b="1" dirty="0" err="1">
                <a:latin typeface="Frutiger 45 Light" panose="020B0303030504020204" pitchFamily="34" charset="0"/>
              </a:rPr>
              <a:t>dolor</a:t>
            </a:r>
            <a:r>
              <a:rPr lang="de-DE" sz="2400" b="1" dirty="0">
                <a:latin typeface="Frutiger 45 Light" panose="020B0303030504020204" pitchFamily="34" charset="0"/>
              </a:rPr>
              <a:t> </a:t>
            </a:r>
            <a:r>
              <a:rPr lang="de-DE" sz="2400" b="1" dirty="0" err="1">
                <a:latin typeface="Frutiger 45 Light" panose="020B0303030504020204" pitchFamily="34" charset="0"/>
              </a:rPr>
              <a:t>sit</a:t>
            </a:r>
            <a:r>
              <a:rPr lang="de-DE" sz="2400" b="1" dirty="0">
                <a:latin typeface="Frutiger 45 Light" panose="020B0303030504020204" pitchFamily="34" charset="0"/>
              </a:rPr>
              <a:t> </a:t>
            </a:r>
            <a:r>
              <a:rPr lang="de-DE" sz="2400" b="1" dirty="0" err="1">
                <a:latin typeface="Frutiger 45 Light" panose="020B0303030504020204" pitchFamily="34" charset="0"/>
              </a:rPr>
              <a:t>amet</a:t>
            </a:r>
            <a:r>
              <a:rPr lang="de-DE" sz="2400" b="1" dirty="0">
                <a:latin typeface="Frutiger 45 Light" panose="020B0303030504020204" pitchFamily="34" charset="0"/>
              </a:rPr>
              <a:t>,</a:t>
            </a:r>
          </a:p>
          <a:p>
            <a:pPr>
              <a:lnSpc>
                <a:spcPct val="110000"/>
              </a:lnSpc>
            </a:pPr>
            <a:r>
              <a:rPr lang="de-DE" sz="2400" dirty="0" err="1">
                <a:latin typeface="Frutiger 45 Light" panose="020B0303030504020204" pitchFamily="34" charset="0"/>
              </a:rPr>
              <a:t>onsetetur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sadipscing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elitr</a:t>
            </a:r>
            <a:r>
              <a:rPr lang="de-DE" sz="2400" dirty="0">
                <a:latin typeface="Frutiger 45 Light" panose="020B0303030504020204" pitchFamily="34" charset="0"/>
              </a:rPr>
              <a:t>, sed </a:t>
            </a:r>
            <a:r>
              <a:rPr lang="de-DE" sz="2400" dirty="0" err="1">
                <a:latin typeface="Frutiger 45 Light" panose="020B0303030504020204" pitchFamily="34" charset="0"/>
              </a:rPr>
              <a:t>diam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nonumy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eirmod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tempor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invidunt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ut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labore</a:t>
            </a:r>
            <a:r>
              <a:rPr lang="de-DE" sz="2400" dirty="0">
                <a:latin typeface="Frutiger 45 Light" panose="020B0303030504020204" pitchFamily="34" charset="0"/>
              </a:rPr>
              <a:t> et </a:t>
            </a:r>
            <a:r>
              <a:rPr lang="de-DE" sz="2400" dirty="0" err="1">
                <a:latin typeface="Frutiger 45 Light" panose="020B0303030504020204" pitchFamily="34" charset="0"/>
              </a:rPr>
              <a:t>dolore</a:t>
            </a:r>
            <a:r>
              <a:rPr lang="de-DE" sz="2400" dirty="0">
                <a:latin typeface="Frutiger 45 Light" panose="020B0303030504020204" pitchFamily="34" charset="0"/>
              </a:rPr>
              <a:t> magna </a:t>
            </a:r>
            <a:r>
              <a:rPr lang="de-DE" sz="2400" dirty="0" err="1">
                <a:latin typeface="Frutiger 45 Light" panose="020B0303030504020204" pitchFamily="34" charset="0"/>
              </a:rPr>
              <a:t>aliquyam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erat</a:t>
            </a:r>
            <a:r>
              <a:rPr lang="de-DE" sz="2400" dirty="0">
                <a:latin typeface="Frutiger 45 Light" panose="020B0303030504020204" pitchFamily="34" charset="0"/>
              </a:rPr>
              <a:t>, sed </a:t>
            </a:r>
            <a:r>
              <a:rPr lang="de-DE" sz="2400" dirty="0" err="1">
                <a:latin typeface="Frutiger 45 Light" panose="020B0303030504020204" pitchFamily="34" charset="0"/>
              </a:rPr>
              <a:t>diam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voluptua</a:t>
            </a:r>
            <a:r>
              <a:rPr lang="de-DE" sz="2400" dirty="0">
                <a:latin typeface="Frutiger 45 Light" panose="020B0303030504020204" pitchFamily="34" charset="0"/>
              </a:rPr>
              <a:t>. At </a:t>
            </a:r>
            <a:r>
              <a:rPr lang="de-DE" sz="2400" dirty="0" err="1">
                <a:latin typeface="Frutiger 45 Light" panose="020B0303030504020204" pitchFamily="34" charset="0"/>
              </a:rPr>
              <a:t>vero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eos</a:t>
            </a:r>
            <a:r>
              <a:rPr lang="de-DE" sz="2400" dirty="0">
                <a:latin typeface="Frutiger 45 Light" panose="020B0303030504020204" pitchFamily="34" charset="0"/>
              </a:rPr>
              <a:t> et </a:t>
            </a:r>
            <a:r>
              <a:rPr lang="de-DE" sz="2400" dirty="0" err="1">
                <a:latin typeface="Frutiger 45 Light" panose="020B0303030504020204" pitchFamily="34" charset="0"/>
              </a:rPr>
              <a:t>accusam</a:t>
            </a:r>
            <a:r>
              <a:rPr lang="de-DE" sz="2400" dirty="0">
                <a:latin typeface="Frutiger 45 Light" panose="020B0303030504020204" pitchFamily="34" charset="0"/>
              </a:rPr>
              <a:t> et </a:t>
            </a:r>
            <a:r>
              <a:rPr lang="de-DE" sz="2400" dirty="0" err="1">
                <a:latin typeface="Frutiger 45 Light" panose="020B0303030504020204" pitchFamily="34" charset="0"/>
              </a:rPr>
              <a:t>justo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duo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dolores</a:t>
            </a:r>
            <a:r>
              <a:rPr lang="de-DE" sz="2400" dirty="0">
                <a:latin typeface="Frutiger 45 Light" panose="020B0303030504020204" pitchFamily="34" charset="0"/>
              </a:rPr>
              <a:t> et </a:t>
            </a:r>
            <a:r>
              <a:rPr lang="de-DE" sz="2400" dirty="0" err="1">
                <a:latin typeface="Frutiger 45 Light" panose="020B0303030504020204" pitchFamily="34" charset="0"/>
              </a:rPr>
              <a:t>ea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rebum</a:t>
            </a:r>
            <a:r>
              <a:rPr lang="de-DE" sz="2400" dirty="0">
                <a:latin typeface="Frutiger 45 Light" panose="020B0303030504020204" pitchFamily="34" charset="0"/>
              </a:rPr>
              <a:t>. Stet </a:t>
            </a:r>
            <a:r>
              <a:rPr lang="de-DE" sz="2400" dirty="0" err="1">
                <a:latin typeface="Frutiger 45 Light" panose="020B0303030504020204" pitchFamily="34" charset="0"/>
              </a:rPr>
              <a:t>clita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kasd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gubergren</a:t>
            </a:r>
            <a:r>
              <a:rPr lang="de-DE" sz="2400" dirty="0">
                <a:latin typeface="Frutiger 45 Light" panose="020B0303030504020204" pitchFamily="34" charset="0"/>
              </a:rPr>
              <a:t>, </a:t>
            </a:r>
            <a:r>
              <a:rPr lang="de-DE" sz="2400" dirty="0" err="1">
                <a:latin typeface="Frutiger 45 Light" panose="020B0303030504020204" pitchFamily="34" charset="0"/>
              </a:rPr>
              <a:t>no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sea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takimata</a:t>
            </a:r>
            <a:r>
              <a:rPr lang="de-DE" sz="2400" dirty="0">
                <a:latin typeface="Frutiger 45 Light" panose="020B0303030504020204" pitchFamily="34" charset="0"/>
              </a:rPr>
              <a:t> sanctus </a:t>
            </a:r>
            <a:r>
              <a:rPr lang="de-DE" sz="2400" dirty="0" err="1">
                <a:latin typeface="Frutiger 45 Light" panose="020B0303030504020204" pitchFamily="34" charset="0"/>
              </a:rPr>
              <a:t>est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Lorem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ipsum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dolor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sit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amet</a:t>
            </a:r>
            <a:r>
              <a:rPr lang="de-DE" sz="2400" dirty="0">
                <a:latin typeface="Frutiger 45 Light" panose="020B0303030504020204" pitchFamily="34" charset="0"/>
              </a:rPr>
              <a:t>. </a:t>
            </a:r>
            <a:r>
              <a:rPr lang="de-DE" sz="2400" dirty="0" err="1">
                <a:latin typeface="Frutiger 45 Light" panose="020B0303030504020204" pitchFamily="34" charset="0"/>
              </a:rPr>
              <a:t>Lorem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ipsum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dolor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sit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amet</a:t>
            </a:r>
            <a:r>
              <a:rPr lang="de-DE" sz="2400" dirty="0">
                <a:latin typeface="Frutiger 45 Light" panose="020B0303030504020204" pitchFamily="34" charset="0"/>
              </a:rPr>
              <a:t>, </a:t>
            </a:r>
            <a:r>
              <a:rPr lang="de-DE" sz="2400" dirty="0" err="1">
                <a:latin typeface="Frutiger 45 Light" panose="020B0303030504020204" pitchFamily="34" charset="0"/>
              </a:rPr>
              <a:t>consetetur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sadipscing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elitr</a:t>
            </a:r>
            <a:r>
              <a:rPr lang="de-DE" sz="2400" dirty="0">
                <a:latin typeface="Frutiger 45 Light" panose="020B0303030504020204" pitchFamily="34" charset="0"/>
              </a:rPr>
              <a:t>, sed </a:t>
            </a:r>
            <a:r>
              <a:rPr lang="de-DE" sz="2400" dirty="0" err="1">
                <a:latin typeface="Frutiger 45 Light" panose="020B0303030504020204" pitchFamily="34" charset="0"/>
              </a:rPr>
              <a:t>diam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nonumy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eirmod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tempor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invidunt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ut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labore</a:t>
            </a:r>
            <a:r>
              <a:rPr lang="de-DE" sz="2400" dirty="0">
                <a:latin typeface="Frutiger 45 Light" panose="020B0303030504020204" pitchFamily="34" charset="0"/>
              </a:rPr>
              <a:t> et </a:t>
            </a:r>
            <a:r>
              <a:rPr lang="de-DE" sz="2400" dirty="0" err="1">
                <a:latin typeface="Frutiger 45 Light" panose="020B0303030504020204" pitchFamily="34" charset="0"/>
              </a:rPr>
              <a:t>dolore</a:t>
            </a:r>
            <a:r>
              <a:rPr lang="de-DE" sz="2400" dirty="0">
                <a:latin typeface="Frutiger 45 Light" panose="020B0303030504020204" pitchFamily="34" charset="0"/>
              </a:rPr>
              <a:t> magna </a:t>
            </a:r>
            <a:r>
              <a:rPr lang="de-DE" sz="2400" dirty="0" err="1">
                <a:latin typeface="Frutiger 45 Light" panose="020B0303030504020204" pitchFamily="34" charset="0"/>
              </a:rPr>
              <a:t>aliquyam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erat</a:t>
            </a:r>
            <a:r>
              <a:rPr lang="de-DE" sz="2400" dirty="0">
                <a:latin typeface="Frutiger 45 Light" panose="020B0303030504020204" pitchFamily="34" charset="0"/>
              </a:rPr>
              <a:t>, sed </a:t>
            </a:r>
            <a:r>
              <a:rPr lang="de-DE" sz="2400" dirty="0" err="1">
                <a:latin typeface="Frutiger 45 Light" panose="020B0303030504020204" pitchFamily="34" charset="0"/>
              </a:rPr>
              <a:t>diam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voluptua</a:t>
            </a:r>
            <a:r>
              <a:rPr lang="de-DE" sz="2400" dirty="0">
                <a:latin typeface="Frutiger 45 Light" panose="020B0303030504020204" pitchFamily="34" charset="0"/>
              </a:rPr>
              <a:t>. At </a:t>
            </a:r>
            <a:r>
              <a:rPr lang="de-DE" sz="2400" dirty="0" err="1">
                <a:latin typeface="Frutiger 45 Light" panose="020B0303030504020204" pitchFamily="34" charset="0"/>
              </a:rPr>
              <a:t>vero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eos</a:t>
            </a:r>
            <a:r>
              <a:rPr lang="de-DE" sz="2400" dirty="0">
                <a:latin typeface="Frutiger 45 Light" panose="020B0303030504020204" pitchFamily="34" charset="0"/>
              </a:rPr>
              <a:t> et </a:t>
            </a:r>
            <a:r>
              <a:rPr lang="de-DE" sz="2400" dirty="0" err="1">
                <a:latin typeface="Frutiger 45 Light" panose="020B0303030504020204" pitchFamily="34" charset="0"/>
              </a:rPr>
              <a:t>accusam</a:t>
            </a:r>
            <a:r>
              <a:rPr lang="de-DE" sz="2400" dirty="0">
                <a:latin typeface="Frutiger 45 Light" panose="020B0303030504020204" pitchFamily="34" charset="0"/>
              </a:rPr>
              <a:t> et </a:t>
            </a:r>
            <a:r>
              <a:rPr lang="de-DE" sz="2400" dirty="0" err="1">
                <a:latin typeface="Frutiger 45 Light" panose="020B0303030504020204" pitchFamily="34" charset="0"/>
              </a:rPr>
              <a:t>justo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duo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dolores</a:t>
            </a:r>
            <a:r>
              <a:rPr lang="de-DE" sz="2400" dirty="0">
                <a:latin typeface="Frutiger 45 Light" panose="020B0303030504020204" pitchFamily="34" charset="0"/>
              </a:rPr>
              <a:t> et </a:t>
            </a:r>
            <a:r>
              <a:rPr lang="de-DE" sz="2400" dirty="0" err="1">
                <a:latin typeface="Frutiger 45 Light" panose="020B0303030504020204" pitchFamily="34" charset="0"/>
              </a:rPr>
              <a:t>ea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rebum</a:t>
            </a:r>
            <a:r>
              <a:rPr lang="de-DE" sz="2400" dirty="0">
                <a:latin typeface="Frutiger 45 Light" panose="020B0303030504020204" pitchFamily="34" charset="0"/>
              </a:rPr>
              <a:t>. Stet </a:t>
            </a:r>
            <a:r>
              <a:rPr lang="de-DE" sz="2400" dirty="0" err="1">
                <a:latin typeface="Frutiger 45 Light" panose="020B0303030504020204" pitchFamily="34" charset="0"/>
              </a:rPr>
              <a:t>clita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kasd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gubergren</a:t>
            </a:r>
            <a:r>
              <a:rPr lang="de-DE" sz="2400" dirty="0">
                <a:latin typeface="Frutiger 45 Light" panose="020B0303030504020204" pitchFamily="34" charset="0"/>
              </a:rPr>
              <a:t>, </a:t>
            </a:r>
            <a:r>
              <a:rPr lang="de-DE" sz="2400" dirty="0" err="1">
                <a:latin typeface="Frutiger 45 Light" panose="020B0303030504020204" pitchFamily="34" charset="0"/>
              </a:rPr>
              <a:t>no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sea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takimata</a:t>
            </a:r>
            <a:r>
              <a:rPr lang="de-DE" sz="2400" dirty="0">
                <a:latin typeface="Frutiger 45 Light" panose="020B0303030504020204" pitchFamily="34" charset="0"/>
              </a:rPr>
              <a:t> sanctus </a:t>
            </a:r>
            <a:r>
              <a:rPr lang="de-DE" sz="2400" dirty="0" err="1">
                <a:latin typeface="Frutiger 45 Light" panose="020B0303030504020204" pitchFamily="34" charset="0"/>
              </a:rPr>
              <a:t>est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Lorem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ipsum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dolor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sit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amet</a:t>
            </a:r>
            <a:r>
              <a:rPr lang="de-DE" sz="2400" dirty="0">
                <a:latin typeface="Frutiger 45 Light" panose="020B0303030504020204" pitchFamily="34" charset="0"/>
              </a:rPr>
              <a:t>. </a:t>
            </a:r>
            <a:r>
              <a:rPr lang="de-DE" sz="2400" dirty="0" err="1">
                <a:latin typeface="Frutiger 45 Light" panose="020B0303030504020204" pitchFamily="34" charset="0"/>
              </a:rPr>
              <a:t>Lorem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ipsum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dolor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sit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amet</a:t>
            </a:r>
            <a:r>
              <a:rPr lang="de-DE" sz="2400" dirty="0">
                <a:latin typeface="Frutiger 45 Light" panose="020B0303030504020204" pitchFamily="34" charset="0"/>
              </a:rPr>
              <a:t>, </a:t>
            </a:r>
            <a:r>
              <a:rPr lang="de-DE" sz="2400" dirty="0" err="1">
                <a:latin typeface="Frutiger 45 Light" panose="020B0303030504020204" pitchFamily="34" charset="0"/>
              </a:rPr>
              <a:t>consetetur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sadipscing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elitr</a:t>
            </a:r>
            <a:r>
              <a:rPr lang="de-DE" sz="2400" dirty="0">
                <a:latin typeface="Frutiger 45 Light" panose="020B0303030504020204" pitchFamily="34" charset="0"/>
              </a:rPr>
              <a:t>, sed </a:t>
            </a:r>
            <a:r>
              <a:rPr lang="de-DE" sz="2400" dirty="0" err="1">
                <a:latin typeface="Frutiger 45 Light" panose="020B0303030504020204" pitchFamily="34" charset="0"/>
              </a:rPr>
              <a:t>diam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nonumy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eirmod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tempor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invidunt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ut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labore</a:t>
            </a:r>
            <a:r>
              <a:rPr lang="de-DE" sz="2400" dirty="0">
                <a:latin typeface="Frutiger 45 Light" panose="020B0303030504020204" pitchFamily="34" charset="0"/>
              </a:rPr>
              <a:t> et </a:t>
            </a:r>
            <a:r>
              <a:rPr lang="de-DE" sz="2400" dirty="0" err="1">
                <a:latin typeface="Frutiger 45 Light" panose="020B0303030504020204" pitchFamily="34" charset="0"/>
              </a:rPr>
              <a:t>dolore</a:t>
            </a:r>
            <a:r>
              <a:rPr lang="de-DE" sz="2400" dirty="0">
                <a:latin typeface="Frutiger 45 Light" panose="020B0303030504020204" pitchFamily="34" charset="0"/>
              </a:rPr>
              <a:t> magna </a:t>
            </a:r>
            <a:r>
              <a:rPr lang="de-DE" sz="2400" dirty="0" err="1">
                <a:latin typeface="Frutiger 45 Light" panose="020B0303030504020204" pitchFamily="34" charset="0"/>
              </a:rPr>
              <a:t>aliquyam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erat</a:t>
            </a:r>
            <a:r>
              <a:rPr lang="de-DE" sz="2400" dirty="0">
                <a:latin typeface="Frutiger 45 Light" panose="020B0303030504020204" pitchFamily="34" charset="0"/>
              </a:rPr>
              <a:t>, sed </a:t>
            </a:r>
            <a:r>
              <a:rPr lang="de-DE" sz="2400" dirty="0" err="1">
                <a:latin typeface="Frutiger 45 Light" panose="020B0303030504020204" pitchFamily="34" charset="0"/>
              </a:rPr>
              <a:t>diam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voluptua</a:t>
            </a:r>
            <a:r>
              <a:rPr lang="de-DE" sz="2400" dirty="0">
                <a:latin typeface="Frutiger 45 Light" panose="020B0303030504020204" pitchFamily="34" charset="0"/>
              </a:rPr>
              <a:t>. At </a:t>
            </a:r>
            <a:r>
              <a:rPr lang="de-DE" sz="2400" dirty="0" err="1">
                <a:latin typeface="Frutiger 45 Light" panose="020B0303030504020204" pitchFamily="34" charset="0"/>
              </a:rPr>
              <a:t>vero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eos</a:t>
            </a:r>
            <a:r>
              <a:rPr lang="de-DE" sz="2400" dirty="0">
                <a:latin typeface="Frutiger 45 Light" panose="020B0303030504020204" pitchFamily="34" charset="0"/>
              </a:rPr>
              <a:t> et </a:t>
            </a:r>
            <a:r>
              <a:rPr lang="de-DE" sz="2400" dirty="0" err="1">
                <a:latin typeface="Frutiger 45 Light" panose="020B0303030504020204" pitchFamily="34" charset="0"/>
              </a:rPr>
              <a:t>accusam</a:t>
            </a:r>
            <a:r>
              <a:rPr lang="de-DE" sz="2400" dirty="0">
                <a:latin typeface="Frutiger 45 Light" panose="020B0303030504020204" pitchFamily="34" charset="0"/>
              </a:rPr>
              <a:t> et </a:t>
            </a:r>
            <a:r>
              <a:rPr lang="de-DE" sz="2400" dirty="0" err="1">
                <a:latin typeface="Frutiger 45 Light" panose="020B0303030504020204" pitchFamily="34" charset="0"/>
              </a:rPr>
              <a:t>justo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duo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dolores</a:t>
            </a:r>
            <a:r>
              <a:rPr lang="de-DE" sz="2400" dirty="0">
                <a:latin typeface="Frutiger 45 Light" panose="020B0303030504020204" pitchFamily="34" charset="0"/>
              </a:rPr>
              <a:t> et </a:t>
            </a:r>
            <a:r>
              <a:rPr lang="de-DE" sz="2400" dirty="0" err="1">
                <a:latin typeface="Frutiger 45 Light" panose="020B0303030504020204" pitchFamily="34" charset="0"/>
              </a:rPr>
              <a:t>ea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rebum</a:t>
            </a:r>
            <a:r>
              <a:rPr lang="de-DE" sz="2400" dirty="0">
                <a:latin typeface="Frutiger 45 Light" panose="020B0303030504020204" pitchFamily="34" charset="0"/>
              </a:rPr>
              <a:t>. Stet </a:t>
            </a:r>
            <a:r>
              <a:rPr lang="de-DE" sz="2400" dirty="0" err="1">
                <a:latin typeface="Frutiger 45 Light" panose="020B0303030504020204" pitchFamily="34" charset="0"/>
              </a:rPr>
              <a:t>clita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kasd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gubergren</a:t>
            </a:r>
            <a:r>
              <a:rPr lang="de-DE" sz="2400" dirty="0">
                <a:latin typeface="Frutiger 45 Light" panose="020B0303030504020204" pitchFamily="34" charset="0"/>
              </a:rPr>
              <a:t>, </a:t>
            </a:r>
            <a:r>
              <a:rPr lang="de-DE" sz="2400" dirty="0" err="1">
                <a:latin typeface="Frutiger 45 Light" panose="020B0303030504020204" pitchFamily="34" charset="0"/>
              </a:rPr>
              <a:t>no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sea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takimata</a:t>
            </a:r>
            <a:r>
              <a:rPr lang="de-DE" sz="2400" dirty="0">
                <a:latin typeface="Frutiger 45 Light" panose="020B0303030504020204" pitchFamily="34" charset="0"/>
              </a:rPr>
              <a:t> sanctus </a:t>
            </a:r>
            <a:r>
              <a:rPr lang="de-DE" sz="2400" dirty="0" err="1">
                <a:latin typeface="Frutiger 45 Light" panose="020B0303030504020204" pitchFamily="34" charset="0"/>
              </a:rPr>
              <a:t>est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Lorem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ipsum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dolor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sit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amet</a:t>
            </a:r>
            <a:r>
              <a:rPr lang="de-DE" sz="2400" dirty="0">
                <a:latin typeface="Frutiger 45 Light" panose="020B0303030504020204" pitchFamily="34" charset="0"/>
              </a:rPr>
              <a:t>.   </a:t>
            </a:r>
          </a:p>
          <a:p>
            <a:pPr>
              <a:lnSpc>
                <a:spcPct val="110000"/>
              </a:lnSpc>
            </a:pPr>
            <a:endParaRPr lang="de-DE" sz="2400" dirty="0">
              <a:latin typeface="Frutiger 45 Light" panose="020B0303030504020204" pitchFamily="34" charset="0"/>
            </a:endParaRPr>
          </a:p>
          <a:p>
            <a:pPr>
              <a:lnSpc>
                <a:spcPct val="110000"/>
              </a:lnSpc>
            </a:pPr>
            <a:r>
              <a:rPr lang="de-DE" sz="2400" b="1" dirty="0" err="1">
                <a:latin typeface="Frutiger 45 Light" panose="020B0303030504020204" pitchFamily="34" charset="0"/>
              </a:rPr>
              <a:t>Lorem</a:t>
            </a:r>
            <a:r>
              <a:rPr lang="de-DE" sz="2400" b="1" dirty="0">
                <a:latin typeface="Frutiger 45 Light" panose="020B0303030504020204" pitchFamily="34" charset="0"/>
              </a:rPr>
              <a:t> </a:t>
            </a:r>
            <a:r>
              <a:rPr lang="de-DE" sz="2400" b="1" dirty="0" err="1">
                <a:latin typeface="Frutiger 45 Light" panose="020B0303030504020204" pitchFamily="34" charset="0"/>
              </a:rPr>
              <a:t>ipsum</a:t>
            </a:r>
            <a:r>
              <a:rPr lang="de-DE" sz="2400" b="1" dirty="0">
                <a:latin typeface="Frutiger 45 Light" panose="020B0303030504020204" pitchFamily="34" charset="0"/>
              </a:rPr>
              <a:t> </a:t>
            </a:r>
            <a:r>
              <a:rPr lang="de-DE" sz="2400" b="1" dirty="0" err="1">
                <a:latin typeface="Frutiger 45 Light" panose="020B0303030504020204" pitchFamily="34" charset="0"/>
              </a:rPr>
              <a:t>dolor</a:t>
            </a:r>
            <a:r>
              <a:rPr lang="de-DE" sz="2400" b="1" dirty="0">
                <a:latin typeface="Frutiger 45 Light" panose="020B0303030504020204" pitchFamily="34" charset="0"/>
              </a:rPr>
              <a:t> </a:t>
            </a:r>
            <a:r>
              <a:rPr lang="de-DE" sz="2400" b="1" dirty="0" err="1">
                <a:latin typeface="Frutiger 45 Light" panose="020B0303030504020204" pitchFamily="34" charset="0"/>
              </a:rPr>
              <a:t>sit</a:t>
            </a:r>
            <a:r>
              <a:rPr lang="de-DE" sz="2400" b="1" dirty="0">
                <a:latin typeface="Frutiger 45 Light" panose="020B0303030504020204" pitchFamily="34" charset="0"/>
              </a:rPr>
              <a:t> </a:t>
            </a:r>
            <a:r>
              <a:rPr lang="de-DE" sz="2400" b="1" dirty="0" err="1">
                <a:latin typeface="Frutiger 45 Light" panose="020B0303030504020204" pitchFamily="34" charset="0"/>
              </a:rPr>
              <a:t>amet</a:t>
            </a:r>
            <a:r>
              <a:rPr lang="de-DE" sz="2400" b="1" dirty="0">
                <a:latin typeface="Frutiger 45 Light" panose="020B0303030504020204" pitchFamily="34" charset="0"/>
              </a:rPr>
              <a:t>, </a:t>
            </a:r>
          </a:p>
          <a:p>
            <a:pPr>
              <a:lnSpc>
                <a:spcPct val="110000"/>
              </a:lnSpc>
            </a:pPr>
            <a:r>
              <a:rPr lang="de-DE" sz="2400" dirty="0">
                <a:latin typeface="Frutiger 45 Light" panose="020B0303030504020204" pitchFamily="34" charset="0"/>
              </a:rPr>
              <a:t>Duis </a:t>
            </a:r>
            <a:r>
              <a:rPr lang="de-DE" sz="2400" dirty="0" err="1">
                <a:latin typeface="Frutiger 45 Light" panose="020B0303030504020204" pitchFamily="34" charset="0"/>
              </a:rPr>
              <a:t>autem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vel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eum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iriure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dolor</a:t>
            </a:r>
            <a:r>
              <a:rPr lang="de-DE" sz="2400" dirty="0">
                <a:latin typeface="Frutiger 45 Light" panose="020B0303030504020204" pitchFamily="34" charset="0"/>
              </a:rPr>
              <a:t> in </a:t>
            </a:r>
            <a:r>
              <a:rPr lang="de-DE" sz="2400" dirty="0" err="1">
                <a:latin typeface="Frutiger 45 Light" panose="020B0303030504020204" pitchFamily="34" charset="0"/>
              </a:rPr>
              <a:t>hendrerit</a:t>
            </a:r>
            <a:r>
              <a:rPr lang="de-DE" sz="2400" dirty="0">
                <a:latin typeface="Frutiger 45 Light" panose="020B0303030504020204" pitchFamily="34" charset="0"/>
              </a:rPr>
              <a:t> in </a:t>
            </a:r>
            <a:r>
              <a:rPr lang="de-DE" sz="2400" dirty="0" err="1">
                <a:latin typeface="Frutiger 45 Light" panose="020B0303030504020204" pitchFamily="34" charset="0"/>
              </a:rPr>
              <a:t>vulputate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velit</a:t>
            </a:r>
            <a:r>
              <a:rPr lang="de-DE" sz="2400" dirty="0">
                <a:latin typeface="Frutiger 45 Light" panose="020B0303030504020204" pitchFamily="34" charset="0"/>
              </a:rPr>
              <a:t> esse </a:t>
            </a:r>
            <a:r>
              <a:rPr lang="de-DE" sz="2400" dirty="0" err="1">
                <a:latin typeface="Frutiger 45 Light" panose="020B0303030504020204" pitchFamily="34" charset="0"/>
              </a:rPr>
              <a:t>molestie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consequat</a:t>
            </a:r>
            <a:r>
              <a:rPr lang="de-DE" sz="2400" dirty="0">
                <a:latin typeface="Frutiger 45 Light" panose="020B0303030504020204" pitchFamily="34" charset="0"/>
              </a:rPr>
              <a:t>:</a:t>
            </a:r>
          </a:p>
          <a:p>
            <a:pPr>
              <a:lnSpc>
                <a:spcPct val="110000"/>
              </a:lnSpc>
            </a:pPr>
            <a:endParaRPr lang="de-DE" sz="2400" dirty="0">
              <a:latin typeface="Frutiger 45 Light" panose="020B0303030504020204" pitchFamily="34" charset="0"/>
            </a:endParaRPr>
          </a:p>
          <a:p>
            <a:pPr marL="266700" indent="-266700">
              <a:lnSpc>
                <a:spcPct val="110000"/>
              </a:lnSpc>
              <a:buClr>
                <a:schemeClr val="accent1"/>
              </a:buClr>
              <a:buFont typeface="Arial" panose="020B0604020202020204" pitchFamily="34" charset="0"/>
              <a:buChar char="●"/>
            </a:pPr>
            <a:r>
              <a:rPr lang="de-DE" sz="2400" dirty="0" err="1">
                <a:latin typeface="Frutiger 45 Light" panose="020B0303030504020204" pitchFamily="34" charset="0"/>
              </a:rPr>
              <a:t>Vel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illum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dolore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eu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feugiat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nulla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facilisis</a:t>
            </a:r>
            <a:r>
              <a:rPr lang="de-DE" sz="2400" dirty="0">
                <a:latin typeface="Frutiger 45 Light" panose="020B0303030504020204" pitchFamily="34" charset="0"/>
              </a:rPr>
              <a:t> at</a:t>
            </a:r>
          </a:p>
          <a:p>
            <a:pPr marL="266700" indent="-266700">
              <a:lnSpc>
                <a:spcPct val="110000"/>
              </a:lnSpc>
              <a:buClr>
                <a:schemeClr val="accent1"/>
              </a:buClr>
              <a:buFont typeface="Arial" panose="020B0604020202020204" pitchFamily="34" charset="0"/>
              <a:buChar char="●"/>
            </a:pPr>
            <a:r>
              <a:rPr lang="de-DE" sz="2400" dirty="0" err="1">
                <a:latin typeface="Frutiger 45 Light" panose="020B0303030504020204" pitchFamily="34" charset="0"/>
              </a:rPr>
              <a:t>Acumsan</a:t>
            </a:r>
            <a:r>
              <a:rPr lang="de-DE" sz="2400" dirty="0">
                <a:latin typeface="Frutiger 45 Light" panose="020B0303030504020204" pitchFamily="34" charset="0"/>
              </a:rPr>
              <a:t> et </a:t>
            </a:r>
            <a:r>
              <a:rPr lang="de-DE" sz="2400" dirty="0" err="1">
                <a:latin typeface="Frutiger 45 Light" panose="020B0303030504020204" pitchFamily="34" charset="0"/>
              </a:rPr>
              <a:t>iusto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odio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dignissim</a:t>
            </a:r>
            <a:endParaRPr lang="de-DE" sz="2400" dirty="0">
              <a:latin typeface="Frutiger 45 Light" panose="020B0303030504020204" pitchFamily="34" charset="0"/>
            </a:endParaRPr>
          </a:p>
          <a:p>
            <a:pPr marL="266700" indent="-266700">
              <a:lnSpc>
                <a:spcPct val="110000"/>
              </a:lnSpc>
              <a:buClr>
                <a:schemeClr val="accent1"/>
              </a:buClr>
              <a:buFont typeface="Arial" panose="020B0604020202020204" pitchFamily="34" charset="0"/>
              <a:buChar char="●"/>
            </a:pPr>
            <a:r>
              <a:rPr lang="de-DE" sz="2400" dirty="0" err="1">
                <a:latin typeface="Frutiger 45 Light" panose="020B0303030504020204" pitchFamily="34" charset="0"/>
              </a:rPr>
              <a:t>Vel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illum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dolore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eu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feugiat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nulla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facilisis</a:t>
            </a:r>
            <a:r>
              <a:rPr lang="de-DE" sz="2400" dirty="0">
                <a:latin typeface="Frutiger 45 Light" panose="020B0303030504020204" pitchFamily="34" charset="0"/>
              </a:rPr>
              <a:t> at</a:t>
            </a:r>
          </a:p>
          <a:p>
            <a:pPr marL="266700" indent="-266700">
              <a:lnSpc>
                <a:spcPct val="110000"/>
              </a:lnSpc>
              <a:buClr>
                <a:schemeClr val="accent1"/>
              </a:buClr>
              <a:buFont typeface="Arial" panose="020B0604020202020204" pitchFamily="34" charset="0"/>
              <a:buChar char="●"/>
            </a:pPr>
            <a:r>
              <a:rPr lang="de-DE" sz="2400" dirty="0" err="1">
                <a:latin typeface="Frutiger 45 Light" panose="020B0303030504020204" pitchFamily="34" charset="0"/>
              </a:rPr>
              <a:t>Acumsan</a:t>
            </a:r>
            <a:r>
              <a:rPr lang="de-DE" sz="2400" dirty="0">
                <a:latin typeface="Frutiger 45 Light" panose="020B0303030504020204" pitchFamily="34" charset="0"/>
              </a:rPr>
              <a:t> et </a:t>
            </a:r>
            <a:r>
              <a:rPr lang="de-DE" sz="2400" dirty="0" err="1">
                <a:latin typeface="Frutiger 45 Light" panose="020B0303030504020204" pitchFamily="34" charset="0"/>
              </a:rPr>
              <a:t>iusto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odio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dignissim</a:t>
            </a:r>
            <a:r>
              <a:rPr lang="de-DE" sz="2400" dirty="0">
                <a:latin typeface="Frutiger 45 Light" panose="020B0303030504020204" pitchFamily="34" charset="0"/>
              </a:rPr>
              <a:t>  </a:t>
            </a:r>
          </a:p>
          <a:p>
            <a:pPr>
              <a:lnSpc>
                <a:spcPct val="110000"/>
              </a:lnSpc>
            </a:pPr>
            <a:endParaRPr lang="de-DE" sz="2400" dirty="0">
              <a:latin typeface="Frutiger 45 Light" panose="020B0303030504020204" pitchFamily="34" charset="0"/>
            </a:endParaRPr>
          </a:p>
          <a:p>
            <a:pPr>
              <a:lnSpc>
                <a:spcPct val="110000"/>
              </a:lnSpc>
            </a:pPr>
            <a:r>
              <a:rPr lang="de-DE" sz="2400" dirty="0" err="1">
                <a:latin typeface="Frutiger 45 Light" panose="020B0303030504020204" pitchFamily="34" charset="0"/>
              </a:rPr>
              <a:t>Ut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wisi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enim</a:t>
            </a:r>
            <a:r>
              <a:rPr lang="de-DE" sz="2400" dirty="0">
                <a:latin typeface="Frutiger 45 Light" panose="020B0303030504020204" pitchFamily="34" charset="0"/>
              </a:rPr>
              <a:t> ad minim </a:t>
            </a:r>
            <a:r>
              <a:rPr lang="de-DE" sz="2400" dirty="0" err="1">
                <a:latin typeface="Frutiger 45 Light" panose="020B0303030504020204" pitchFamily="34" charset="0"/>
              </a:rPr>
              <a:t>veniam</a:t>
            </a:r>
            <a:r>
              <a:rPr lang="de-DE" sz="2400" dirty="0">
                <a:latin typeface="Frutiger 45 Light" panose="020B0303030504020204" pitchFamily="34" charset="0"/>
              </a:rPr>
              <a:t>, </a:t>
            </a:r>
            <a:r>
              <a:rPr lang="de-DE" sz="2400" dirty="0" err="1">
                <a:latin typeface="Frutiger 45 Light" panose="020B0303030504020204" pitchFamily="34" charset="0"/>
              </a:rPr>
              <a:t>quis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nostrud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exerci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tation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ullamcorper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suscipit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lobortis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nisl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ut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aliquip</a:t>
            </a:r>
            <a:r>
              <a:rPr lang="de-DE" sz="2400" dirty="0">
                <a:latin typeface="Frutiger 45 Light" panose="020B0303030504020204" pitchFamily="34" charset="0"/>
              </a:rPr>
              <a:t> ex </a:t>
            </a:r>
            <a:r>
              <a:rPr lang="de-DE" sz="2400" dirty="0" err="1">
                <a:latin typeface="Frutiger 45 Light" panose="020B0303030504020204" pitchFamily="34" charset="0"/>
              </a:rPr>
              <a:t>ea</a:t>
            </a:r>
            <a:r>
              <a:rPr lang="de-DE" sz="2400" dirty="0">
                <a:latin typeface="Frutiger 45 Light" panose="020B0303030504020204" pitchFamily="34" charset="0"/>
              </a:rPr>
              <a:t> commodo </a:t>
            </a:r>
            <a:r>
              <a:rPr lang="de-DE" sz="2400" dirty="0" err="1">
                <a:latin typeface="Frutiger 45 Light" panose="020B0303030504020204" pitchFamily="34" charset="0"/>
              </a:rPr>
              <a:t>consequat</a:t>
            </a:r>
            <a:r>
              <a:rPr lang="de-DE" sz="2400" dirty="0">
                <a:latin typeface="Frutiger 45 Light" panose="020B0303030504020204" pitchFamily="34" charset="0"/>
              </a:rPr>
              <a:t>. Duis </a:t>
            </a:r>
            <a:r>
              <a:rPr lang="de-DE" sz="2400" dirty="0" err="1">
                <a:latin typeface="Frutiger 45 Light" panose="020B0303030504020204" pitchFamily="34" charset="0"/>
              </a:rPr>
              <a:t>autem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vel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eum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iriure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dolor</a:t>
            </a:r>
            <a:r>
              <a:rPr lang="de-DE" sz="2400" dirty="0">
                <a:latin typeface="Frutiger 45 Light" panose="020B0303030504020204" pitchFamily="34" charset="0"/>
              </a:rPr>
              <a:t> in </a:t>
            </a:r>
            <a:r>
              <a:rPr lang="de-DE" sz="2400" dirty="0" err="1">
                <a:latin typeface="Frutiger 45 Light" panose="020B0303030504020204" pitchFamily="34" charset="0"/>
              </a:rPr>
              <a:t>hendrerit</a:t>
            </a:r>
            <a:r>
              <a:rPr lang="de-DE" sz="2400" dirty="0">
                <a:latin typeface="Frutiger 45 Light" panose="020B0303030504020204" pitchFamily="34" charset="0"/>
              </a:rPr>
              <a:t> in </a:t>
            </a:r>
            <a:r>
              <a:rPr lang="de-DE" sz="2400" dirty="0" err="1">
                <a:latin typeface="Frutiger 45 Light" panose="020B0303030504020204" pitchFamily="34" charset="0"/>
              </a:rPr>
              <a:t>vulputate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velit</a:t>
            </a:r>
            <a:r>
              <a:rPr lang="de-DE" sz="2400" dirty="0">
                <a:latin typeface="Frutiger 45 Light" panose="020B0303030504020204" pitchFamily="34" charset="0"/>
              </a:rPr>
              <a:t> esse </a:t>
            </a:r>
            <a:r>
              <a:rPr lang="de-DE" sz="2400" dirty="0" err="1">
                <a:latin typeface="Frutiger 45 Light" panose="020B0303030504020204" pitchFamily="34" charset="0"/>
              </a:rPr>
              <a:t>molestie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consequat</a:t>
            </a:r>
            <a:r>
              <a:rPr lang="de-DE" sz="2400" dirty="0">
                <a:latin typeface="Frutiger 45 Light" panose="020B0303030504020204" pitchFamily="34" charset="0"/>
              </a:rPr>
              <a:t>, </a:t>
            </a:r>
            <a:r>
              <a:rPr lang="de-DE" sz="2400" dirty="0" err="1">
                <a:latin typeface="Frutiger 45 Light" panose="020B0303030504020204" pitchFamily="34" charset="0"/>
              </a:rPr>
              <a:t>vel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illum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dolore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eu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feugiat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nulla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facilisis</a:t>
            </a:r>
            <a:r>
              <a:rPr lang="de-DE" sz="2400" dirty="0">
                <a:latin typeface="Frutiger 45 Light" panose="020B0303030504020204" pitchFamily="34" charset="0"/>
              </a:rPr>
              <a:t> at </a:t>
            </a:r>
            <a:r>
              <a:rPr lang="de-DE" sz="2400" dirty="0" err="1">
                <a:latin typeface="Frutiger 45 Light" panose="020B0303030504020204" pitchFamily="34" charset="0"/>
              </a:rPr>
              <a:t>vero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eros</a:t>
            </a:r>
            <a:r>
              <a:rPr lang="de-DE" sz="2400" dirty="0">
                <a:latin typeface="Frutiger 45 Light" panose="020B0303030504020204" pitchFamily="34" charset="0"/>
              </a:rPr>
              <a:t> et </a:t>
            </a:r>
            <a:r>
              <a:rPr lang="de-DE" sz="2400" dirty="0" err="1">
                <a:latin typeface="Frutiger 45 Light" panose="020B0303030504020204" pitchFamily="34" charset="0"/>
              </a:rPr>
              <a:t>accum-san</a:t>
            </a:r>
            <a:r>
              <a:rPr lang="de-DE" sz="2400" dirty="0">
                <a:latin typeface="Frutiger 45 Light" panose="020B0303030504020204" pitchFamily="34" charset="0"/>
              </a:rPr>
              <a:t> et </a:t>
            </a:r>
            <a:r>
              <a:rPr lang="de-DE" sz="2400" dirty="0" err="1">
                <a:latin typeface="Frutiger 45 Light" panose="020B0303030504020204" pitchFamily="34" charset="0"/>
              </a:rPr>
              <a:t>iusto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odio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dignissim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qui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blandit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praesent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luptatum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zzril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delenit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augue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duis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dolore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te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</a:p>
          <a:p>
            <a:pPr>
              <a:lnSpc>
                <a:spcPct val="110000"/>
              </a:lnSpc>
            </a:pPr>
            <a:endParaRPr lang="de-DE" sz="2400" dirty="0">
              <a:latin typeface="Frutiger 45 Light" panose="020B0303030504020204" pitchFamily="34" charset="0"/>
            </a:endParaRPr>
          </a:p>
          <a:p>
            <a:pPr>
              <a:lnSpc>
                <a:spcPct val="110000"/>
              </a:lnSpc>
            </a:pPr>
            <a:endParaRPr lang="de-DE" sz="2400" dirty="0">
              <a:latin typeface="Frutiger 45 Light" panose="020B0303030504020204" pitchFamily="34" charset="0"/>
            </a:endParaRPr>
          </a:p>
          <a:p>
            <a:pPr>
              <a:lnSpc>
                <a:spcPct val="110000"/>
              </a:lnSpc>
            </a:pPr>
            <a:endParaRPr lang="de-DE" sz="2400" dirty="0">
              <a:latin typeface="Frutiger 45 Light" panose="020B0303030504020204" pitchFamily="34" charset="0"/>
            </a:endParaRPr>
          </a:p>
          <a:p>
            <a:pPr>
              <a:lnSpc>
                <a:spcPct val="110000"/>
              </a:lnSpc>
            </a:pPr>
            <a:endParaRPr lang="de-DE" sz="2400" dirty="0">
              <a:latin typeface="Frutiger 45 Light" panose="020B0303030504020204" pitchFamily="34" charset="0"/>
            </a:endParaRPr>
          </a:p>
          <a:p>
            <a:pPr>
              <a:lnSpc>
                <a:spcPct val="110000"/>
              </a:lnSpc>
            </a:pPr>
            <a:endParaRPr lang="de-DE" sz="2400" dirty="0">
              <a:latin typeface="Frutiger 45 Light" panose="020B0303030504020204" pitchFamily="34" charset="0"/>
            </a:endParaRPr>
          </a:p>
          <a:p>
            <a:pPr>
              <a:lnSpc>
                <a:spcPct val="110000"/>
              </a:lnSpc>
            </a:pPr>
            <a:endParaRPr lang="de-DE" sz="2400" dirty="0">
              <a:latin typeface="Frutiger 45 Light" panose="020B0303030504020204" pitchFamily="34" charset="0"/>
            </a:endParaRPr>
          </a:p>
          <a:p>
            <a:pPr>
              <a:lnSpc>
                <a:spcPct val="110000"/>
              </a:lnSpc>
            </a:pPr>
            <a:endParaRPr lang="de-DE" sz="2400" dirty="0">
              <a:latin typeface="Frutiger 45 Light" panose="020B0303030504020204" pitchFamily="34" charset="0"/>
            </a:endParaRPr>
          </a:p>
          <a:p>
            <a:pPr>
              <a:lnSpc>
                <a:spcPct val="110000"/>
              </a:lnSpc>
            </a:pPr>
            <a:endParaRPr lang="de-DE" sz="2400" dirty="0">
              <a:latin typeface="Frutiger 45 Light" panose="020B0303030504020204" pitchFamily="34" charset="0"/>
            </a:endParaRPr>
          </a:p>
          <a:p>
            <a:pPr>
              <a:lnSpc>
                <a:spcPct val="110000"/>
              </a:lnSpc>
            </a:pPr>
            <a:endParaRPr lang="de-DE" sz="2400" dirty="0">
              <a:latin typeface="Frutiger 45 Light" panose="020B0303030504020204" pitchFamily="34" charset="0"/>
            </a:endParaRPr>
          </a:p>
          <a:p>
            <a:pPr>
              <a:lnSpc>
                <a:spcPct val="110000"/>
              </a:lnSpc>
            </a:pPr>
            <a:endParaRPr lang="de-DE" sz="2400" dirty="0">
              <a:latin typeface="Frutiger 45 Light" panose="020B0303030504020204" pitchFamily="34" charset="0"/>
            </a:endParaRPr>
          </a:p>
          <a:p>
            <a:pPr>
              <a:lnSpc>
                <a:spcPct val="110000"/>
              </a:lnSpc>
            </a:pPr>
            <a:endParaRPr lang="de-DE" sz="2400" dirty="0">
              <a:latin typeface="Frutiger 45 Light" panose="020B0303030504020204" pitchFamily="34" charset="0"/>
            </a:endParaRPr>
          </a:p>
          <a:p>
            <a:pPr>
              <a:lnSpc>
                <a:spcPct val="110000"/>
              </a:lnSpc>
            </a:pPr>
            <a:endParaRPr lang="de-DE" sz="2400" dirty="0">
              <a:latin typeface="Frutiger 45 Light" panose="020B0303030504020204" pitchFamily="34" charset="0"/>
            </a:endParaRPr>
          </a:p>
          <a:p>
            <a:pPr>
              <a:lnSpc>
                <a:spcPct val="110000"/>
              </a:lnSpc>
            </a:pPr>
            <a:endParaRPr lang="de-DE" sz="2400" dirty="0">
              <a:latin typeface="Frutiger 45 Light" panose="020B0303030504020204" pitchFamily="34" charset="0"/>
            </a:endParaRPr>
          </a:p>
          <a:p>
            <a:pPr>
              <a:lnSpc>
                <a:spcPct val="110000"/>
              </a:lnSpc>
            </a:pPr>
            <a:endParaRPr lang="de-DE" sz="2400" dirty="0">
              <a:latin typeface="Frutiger 45 Light" panose="020B0303030504020204" pitchFamily="34" charset="0"/>
            </a:endParaRPr>
          </a:p>
          <a:p>
            <a:pPr>
              <a:lnSpc>
                <a:spcPct val="110000"/>
              </a:lnSpc>
            </a:pPr>
            <a:r>
              <a:rPr lang="de-DE" sz="2400" dirty="0" err="1">
                <a:latin typeface="Frutiger 45 Light" panose="020B0303030504020204" pitchFamily="34" charset="0"/>
              </a:rPr>
              <a:t>feugait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nulla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facilisi</a:t>
            </a:r>
            <a:r>
              <a:rPr lang="de-DE" sz="2400" dirty="0">
                <a:latin typeface="Frutiger 45 Light" panose="020B0303030504020204" pitchFamily="34" charset="0"/>
              </a:rPr>
              <a:t>.   Nam </a:t>
            </a:r>
            <a:r>
              <a:rPr lang="de-DE" sz="2400" dirty="0" err="1">
                <a:latin typeface="Frutiger 45 Light" panose="020B0303030504020204" pitchFamily="34" charset="0"/>
              </a:rPr>
              <a:t>liber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tempor</a:t>
            </a:r>
            <a:r>
              <a:rPr lang="de-DE" sz="2400" dirty="0">
                <a:latin typeface="Frutiger 45 Light" panose="020B0303030504020204" pitchFamily="34" charset="0"/>
              </a:rPr>
              <a:t> cum </a:t>
            </a:r>
            <a:r>
              <a:rPr lang="de-DE" sz="2400" dirty="0" err="1">
                <a:latin typeface="Frutiger 45 Light" panose="020B0303030504020204" pitchFamily="34" charset="0"/>
              </a:rPr>
              <a:t>soluta</a:t>
            </a:r>
            <a:r>
              <a:rPr lang="de-DE" sz="2400" dirty="0">
                <a:latin typeface="Frutiger 45 Light" panose="020B0303030504020204" pitchFamily="34" charset="0"/>
              </a:rPr>
              <a:t> nobis </a:t>
            </a:r>
            <a:r>
              <a:rPr lang="de-DE" sz="2400" dirty="0" err="1">
                <a:latin typeface="Frutiger 45 Light" panose="020B0303030504020204" pitchFamily="34" charset="0"/>
              </a:rPr>
              <a:t>eleifend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option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congue</a:t>
            </a:r>
            <a:r>
              <a:rPr lang="de-DE" sz="2400" dirty="0">
                <a:latin typeface="Frutiger 45 Light" panose="020B0303030504020204" pitchFamily="34" charset="0"/>
              </a:rPr>
              <a:t> nihil </a:t>
            </a:r>
            <a:r>
              <a:rPr lang="de-DE" sz="2400" dirty="0" err="1">
                <a:latin typeface="Frutiger 45 Light" panose="020B0303030504020204" pitchFamily="34" charset="0"/>
              </a:rPr>
              <a:t>imper-diet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doming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id</a:t>
            </a:r>
            <a:r>
              <a:rPr lang="de-DE" sz="2400" dirty="0">
                <a:latin typeface="Frutiger 45 Light" panose="020B0303030504020204" pitchFamily="34" charset="0"/>
              </a:rPr>
              <a:t> quod </a:t>
            </a:r>
            <a:r>
              <a:rPr lang="de-DE" sz="2400" dirty="0" err="1">
                <a:latin typeface="Frutiger 45 Light" panose="020B0303030504020204" pitchFamily="34" charset="0"/>
              </a:rPr>
              <a:t>mazim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placerat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facer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possim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assum</a:t>
            </a:r>
            <a:r>
              <a:rPr lang="de-DE" sz="2400" dirty="0">
                <a:latin typeface="Frutiger 45 Light" panose="020B0303030504020204" pitchFamily="34" charset="0"/>
              </a:rPr>
              <a:t>. </a:t>
            </a:r>
            <a:r>
              <a:rPr lang="de-DE" sz="2400" dirty="0" err="1">
                <a:latin typeface="Frutiger 45 Light" panose="020B0303030504020204" pitchFamily="34" charset="0"/>
              </a:rPr>
              <a:t>Lorem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ipsum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dolor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sit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amet</a:t>
            </a:r>
            <a:r>
              <a:rPr lang="de-DE" sz="2400" dirty="0">
                <a:latin typeface="Frutiger 45 Light" panose="020B0303030504020204" pitchFamily="34" charset="0"/>
              </a:rPr>
              <a:t>, </a:t>
            </a:r>
            <a:r>
              <a:rPr lang="de-DE" sz="2400" dirty="0" err="1">
                <a:latin typeface="Frutiger 45 Light" panose="020B0303030504020204" pitchFamily="34" charset="0"/>
              </a:rPr>
              <a:t>consectetuer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adipiscing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elit</a:t>
            </a:r>
            <a:r>
              <a:rPr lang="de-DE" sz="2400" dirty="0">
                <a:latin typeface="Frutiger 45 Light" panose="020B0303030504020204" pitchFamily="34" charset="0"/>
              </a:rPr>
              <a:t>, sed </a:t>
            </a:r>
            <a:r>
              <a:rPr lang="de-DE" sz="2400" dirty="0" err="1">
                <a:latin typeface="Frutiger 45 Light" panose="020B0303030504020204" pitchFamily="34" charset="0"/>
              </a:rPr>
              <a:t>diam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nonum-my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nibh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euismod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tincidunt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ut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laoreet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dolore</a:t>
            </a:r>
            <a:r>
              <a:rPr lang="de-DE" sz="2400" dirty="0">
                <a:latin typeface="Frutiger 45 Light" panose="020B0303030504020204" pitchFamily="34" charset="0"/>
              </a:rPr>
              <a:t> magna </a:t>
            </a:r>
            <a:r>
              <a:rPr lang="de-DE" sz="2400" dirty="0" err="1">
                <a:latin typeface="Frutiger 45 Light" panose="020B0303030504020204" pitchFamily="34" charset="0"/>
              </a:rPr>
              <a:t>aliquam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erat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volutpat</a:t>
            </a:r>
            <a:r>
              <a:rPr lang="de-DE" sz="2400" dirty="0">
                <a:latin typeface="Frutiger 45 Light" panose="020B0303030504020204" pitchFamily="34" charset="0"/>
              </a:rPr>
              <a:t>. </a:t>
            </a:r>
            <a:r>
              <a:rPr lang="de-DE" sz="2400" dirty="0" err="1">
                <a:latin typeface="Frutiger 45 Light" panose="020B0303030504020204" pitchFamily="34" charset="0"/>
              </a:rPr>
              <a:t>Ut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wisi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enim</a:t>
            </a:r>
            <a:r>
              <a:rPr lang="de-DE" sz="2400" dirty="0">
                <a:latin typeface="Frutiger 45 Light" panose="020B0303030504020204" pitchFamily="34" charset="0"/>
              </a:rPr>
              <a:t> ad minim </a:t>
            </a:r>
            <a:r>
              <a:rPr lang="de-DE" sz="2400" dirty="0" err="1">
                <a:latin typeface="Frutiger 45 Light" panose="020B0303030504020204" pitchFamily="34" charset="0"/>
              </a:rPr>
              <a:t>veniam</a:t>
            </a:r>
            <a:r>
              <a:rPr lang="de-DE" sz="2400" dirty="0">
                <a:latin typeface="Frutiger 45 Light" panose="020B0303030504020204" pitchFamily="34" charset="0"/>
              </a:rPr>
              <a:t>, </a:t>
            </a:r>
            <a:r>
              <a:rPr lang="de-DE" sz="2400" dirty="0" err="1">
                <a:latin typeface="Frutiger 45 Light" panose="020B0303030504020204" pitchFamily="34" charset="0"/>
              </a:rPr>
              <a:t>quis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nostrud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ullamcorper</a:t>
            </a:r>
            <a:r>
              <a:rPr lang="de-DE" sz="2400" dirty="0">
                <a:latin typeface="Frutiger 45 Light" panose="020B0303030504020204" pitchFamily="34" charset="0"/>
              </a:rPr>
              <a:t>.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ED9FFC65-B9E8-9668-480A-450CE39B8D83}"/>
              </a:ext>
            </a:extLst>
          </p:cNvPr>
          <p:cNvSpPr txBox="1"/>
          <p:nvPr/>
        </p:nvSpPr>
        <p:spPr>
          <a:xfrm>
            <a:off x="8386763" y="11644313"/>
            <a:ext cx="6426200" cy="2473483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>
              <a:lnSpc>
                <a:spcPct val="110000"/>
              </a:lnSpc>
            </a:pPr>
            <a:r>
              <a:rPr lang="de-DE" sz="2400" b="1" dirty="0" err="1">
                <a:latin typeface="Frutiger 45 Light" panose="020B0303030504020204" pitchFamily="34" charset="0"/>
              </a:rPr>
              <a:t>Lorem</a:t>
            </a:r>
            <a:r>
              <a:rPr lang="de-DE" sz="2400" b="1" dirty="0">
                <a:latin typeface="Frutiger 45 Light" panose="020B0303030504020204" pitchFamily="34" charset="0"/>
              </a:rPr>
              <a:t> </a:t>
            </a:r>
            <a:r>
              <a:rPr lang="de-DE" sz="2400" b="1" dirty="0" err="1">
                <a:latin typeface="Frutiger 45 Light" panose="020B0303030504020204" pitchFamily="34" charset="0"/>
              </a:rPr>
              <a:t>ipsum</a:t>
            </a:r>
            <a:r>
              <a:rPr lang="de-DE" sz="2400" b="1" dirty="0">
                <a:latin typeface="Frutiger 45 Light" panose="020B0303030504020204" pitchFamily="34" charset="0"/>
              </a:rPr>
              <a:t> </a:t>
            </a:r>
            <a:r>
              <a:rPr lang="de-DE" sz="2400" b="1" dirty="0" err="1">
                <a:latin typeface="Frutiger 45 Light" panose="020B0303030504020204" pitchFamily="34" charset="0"/>
              </a:rPr>
              <a:t>dolor</a:t>
            </a:r>
            <a:r>
              <a:rPr lang="de-DE" sz="2400" b="1" dirty="0">
                <a:latin typeface="Frutiger 45 Light" panose="020B0303030504020204" pitchFamily="34" charset="0"/>
              </a:rPr>
              <a:t> </a:t>
            </a:r>
            <a:r>
              <a:rPr lang="de-DE" sz="2400" b="1" dirty="0" err="1">
                <a:latin typeface="Frutiger 45 Light" panose="020B0303030504020204" pitchFamily="34" charset="0"/>
              </a:rPr>
              <a:t>sit</a:t>
            </a:r>
            <a:r>
              <a:rPr lang="de-DE" sz="2400" b="1" dirty="0">
                <a:latin typeface="Frutiger 45 Light" panose="020B0303030504020204" pitchFamily="34" charset="0"/>
              </a:rPr>
              <a:t> </a:t>
            </a:r>
            <a:r>
              <a:rPr lang="de-DE" sz="2400" b="1" dirty="0" err="1">
                <a:latin typeface="Frutiger 45 Light" panose="020B0303030504020204" pitchFamily="34" charset="0"/>
              </a:rPr>
              <a:t>amet</a:t>
            </a:r>
            <a:r>
              <a:rPr lang="de-DE" sz="2400" b="1" dirty="0">
                <a:latin typeface="Frutiger 45 Light" panose="020B0303030504020204" pitchFamily="34" charset="0"/>
              </a:rPr>
              <a:t>,</a:t>
            </a:r>
          </a:p>
          <a:p>
            <a:pPr>
              <a:lnSpc>
                <a:spcPct val="110000"/>
              </a:lnSpc>
            </a:pPr>
            <a:r>
              <a:rPr lang="de-DE" sz="2400" dirty="0" err="1">
                <a:latin typeface="Frutiger 45 Light" panose="020B0303030504020204" pitchFamily="34" charset="0"/>
              </a:rPr>
              <a:t>onsetetur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sadipscing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elitr</a:t>
            </a:r>
            <a:r>
              <a:rPr lang="de-DE" sz="2400" dirty="0">
                <a:latin typeface="Frutiger 45 Light" panose="020B0303030504020204" pitchFamily="34" charset="0"/>
              </a:rPr>
              <a:t>, sed </a:t>
            </a:r>
            <a:r>
              <a:rPr lang="de-DE" sz="2400" dirty="0" err="1">
                <a:latin typeface="Frutiger 45 Light" panose="020B0303030504020204" pitchFamily="34" charset="0"/>
              </a:rPr>
              <a:t>diam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nonumy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eirmod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tempor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invidunt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ut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labore</a:t>
            </a:r>
            <a:r>
              <a:rPr lang="de-DE" sz="2400" dirty="0">
                <a:latin typeface="Frutiger 45 Light" panose="020B0303030504020204" pitchFamily="34" charset="0"/>
              </a:rPr>
              <a:t> et </a:t>
            </a:r>
            <a:r>
              <a:rPr lang="de-DE" sz="2400" dirty="0" err="1">
                <a:latin typeface="Frutiger 45 Light" panose="020B0303030504020204" pitchFamily="34" charset="0"/>
              </a:rPr>
              <a:t>dolore</a:t>
            </a:r>
            <a:r>
              <a:rPr lang="de-DE" sz="2400" dirty="0">
                <a:latin typeface="Frutiger 45 Light" panose="020B0303030504020204" pitchFamily="34" charset="0"/>
              </a:rPr>
              <a:t> magna </a:t>
            </a:r>
            <a:r>
              <a:rPr lang="de-DE" sz="2400" dirty="0" err="1">
                <a:latin typeface="Frutiger 45 Light" panose="020B0303030504020204" pitchFamily="34" charset="0"/>
              </a:rPr>
              <a:t>aliquyam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erat</a:t>
            </a:r>
            <a:r>
              <a:rPr lang="de-DE" sz="2400" dirty="0">
                <a:latin typeface="Frutiger 45 Light" panose="020B0303030504020204" pitchFamily="34" charset="0"/>
              </a:rPr>
              <a:t>, sed </a:t>
            </a:r>
            <a:r>
              <a:rPr lang="de-DE" sz="2400" dirty="0" err="1">
                <a:latin typeface="Frutiger 45 Light" panose="020B0303030504020204" pitchFamily="34" charset="0"/>
              </a:rPr>
              <a:t>diam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voluptua</a:t>
            </a:r>
            <a:r>
              <a:rPr lang="de-DE" sz="2400" dirty="0">
                <a:latin typeface="Frutiger 45 Light" panose="020B0303030504020204" pitchFamily="34" charset="0"/>
              </a:rPr>
              <a:t>. At </a:t>
            </a:r>
            <a:r>
              <a:rPr lang="de-DE" sz="2400" dirty="0" err="1">
                <a:latin typeface="Frutiger 45 Light" panose="020B0303030504020204" pitchFamily="34" charset="0"/>
              </a:rPr>
              <a:t>vero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eos</a:t>
            </a:r>
            <a:r>
              <a:rPr lang="de-DE" sz="2400" dirty="0">
                <a:latin typeface="Frutiger 45 Light" panose="020B0303030504020204" pitchFamily="34" charset="0"/>
              </a:rPr>
              <a:t> et </a:t>
            </a:r>
            <a:r>
              <a:rPr lang="de-DE" sz="2400" dirty="0" err="1">
                <a:latin typeface="Frutiger 45 Light" panose="020B0303030504020204" pitchFamily="34" charset="0"/>
              </a:rPr>
              <a:t>accusam</a:t>
            </a:r>
            <a:r>
              <a:rPr lang="de-DE" sz="2400" dirty="0">
                <a:latin typeface="Frutiger 45 Light" panose="020B0303030504020204" pitchFamily="34" charset="0"/>
              </a:rPr>
              <a:t> et </a:t>
            </a:r>
            <a:r>
              <a:rPr lang="de-DE" sz="2400" dirty="0" err="1">
                <a:latin typeface="Frutiger 45 Light" panose="020B0303030504020204" pitchFamily="34" charset="0"/>
              </a:rPr>
              <a:t>justo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duo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dolores</a:t>
            </a:r>
            <a:r>
              <a:rPr lang="de-DE" sz="2400" dirty="0">
                <a:latin typeface="Frutiger 45 Light" panose="020B0303030504020204" pitchFamily="34" charset="0"/>
              </a:rPr>
              <a:t> et </a:t>
            </a:r>
            <a:r>
              <a:rPr lang="de-DE" sz="2400" dirty="0" err="1">
                <a:latin typeface="Frutiger 45 Light" panose="020B0303030504020204" pitchFamily="34" charset="0"/>
              </a:rPr>
              <a:t>ea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rebum</a:t>
            </a:r>
            <a:r>
              <a:rPr lang="de-DE" sz="2400" dirty="0">
                <a:latin typeface="Frutiger 45 Light" panose="020B0303030504020204" pitchFamily="34" charset="0"/>
              </a:rPr>
              <a:t>. Stet </a:t>
            </a:r>
            <a:r>
              <a:rPr lang="de-DE" sz="2400" dirty="0" err="1">
                <a:latin typeface="Frutiger 45 Light" panose="020B0303030504020204" pitchFamily="34" charset="0"/>
              </a:rPr>
              <a:t>clita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kasd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gubergren</a:t>
            </a:r>
            <a:r>
              <a:rPr lang="de-DE" sz="2400" dirty="0">
                <a:latin typeface="Frutiger 45 Light" panose="020B0303030504020204" pitchFamily="34" charset="0"/>
              </a:rPr>
              <a:t>, </a:t>
            </a:r>
            <a:r>
              <a:rPr lang="de-DE" sz="2400" dirty="0" err="1">
                <a:latin typeface="Frutiger 45 Light" panose="020B0303030504020204" pitchFamily="34" charset="0"/>
              </a:rPr>
              <a:t>no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sea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takimata</a:t>
            </a:r>
            <a:r>
              <a:rPr lang="de-DE" sz="2400" dirty="0">
                <a:latin typeface="Frutiger 45 Light" panose="020B0303030504020204" pitchFamily="34" charset="0"/>
              </a:rPr>
              <a:t> sanctus </a:t>
            </a:r>
            <a:r>
              <a:rPr lang="de-DE" sz="2400" dirty="0" err="1">
                <a:latin typeface="Frutiger 45 Light" panose="020B0303030504020204" pitchFamily="34" charset="0"/>
              </a:rPr>
              <a:t>est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Lorem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ipsum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dolor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sit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amet</a:t>
            </a:r>
            <a:r>
              <a:rPr lang="de-DE" sz="2400" dirty="0">
                <a:latin typeface="Frutiger 45 Light" panose="020B0303030504020204" pitchFamily="34" charset="0"/>
              </a:rPr>
              <a:t>. </a:t>
            </a:r>
            <a:r>
              <a:rPr lang="de-DE" sz="2400" dirty="0" err="1">
                <a:latin typeface="Frutiger 45 Light" panose="020B0303030504020204" pitchFamily="34" charset="0"/>
              </a:rPr>
              <a:t>Lorem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ipsum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dolor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sit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amet</a:t>
            </a:r>
            <a:r>
              <a:rPr lang="de-DE" sz="2400" dirty="0">
                <a:latin typeface="Frutiger 45 Light" panose="020B0303030504020204" pitchFamily="34" charset="0"/>
              </a:rPr>
              <a:t>, </a:t>
            </a:r>
            <a:r>
              <a:rPr lang="de-DE" sz="2400" dirty="0" err="1">
                <a:latin typeface="Frutiger 45 Light" panose="020B0303030504020204" pitchFamily="34" charset="0"/>
              </a:rPr>
              <a:t>consetetur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sadipscing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elitr</a:t>
            </a:r>
            <a:r>
              <a:rPr lang="de-DE" sz="2400" dirty="0">
                <a:latin typeface="Frutiger 45 Light" panose="020B0303030504020204" pitchFamily="34" charset="0"/>
              </a:rPr>
              <a:t>, sed </a:t>
            </a:r>
            <a:r>
              <a:rPr lang="de-DE" sz="2400" dirty="0" err="1">
                <a:latin typeface="Frutiger 45 Light" panose="020B0303030504020204" pitchFamily="34" charset="0"/>
              </a:rPr>
              <a:t>diam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nonumy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eirmod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tempor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invidunt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ut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labore</a:t>
            </a:r>
            <a:r>
              <a:rPr lang="de-DE" sz="2400" dirty="0">
                <a:latin typeface="Frutiger 45 Light" panose="020B0303030504020204" pitchFamily="34" charset="0"/>
              </a:rPr>
              <a:t> et </a:t>
            </a:r>
            <a:r>
              <a:rPr lang="de-DE" sz="2400" dirty="0" err="1">
                <a:latin typeface="Frutiger 45 Light" panose="020B0303030504020204" pitchFamily="34" charset="0"/>
              </a:rPr>
              <a:t>dolore</a:t>
            </a:r>
            <a:r>
              <a:rPr lang="de-DE" sz="2400" dirty="0">
                <a:latin typeface="Frutiger 45 Light" panose="020B0303030504020204" pitchFamily="34" charset="0"/>
              </a:rPr>
              <a:t> magna </a:t>
            </a:r>
            <a:r>
              <a:rPr lang="de-DE" sz="2400" dirty="0" err="1">
                <a:latin typeface="Frutiger 45 Light" panose="020B0303030504020204" pitchFamily="34" charset="0"/>
              </a:rPr>
              <a:t>aliquyam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erat</a:t>
            </a:r>
            <a:r>
              <a:rPr lang="de-DE" sz="2400" dirty="0">
                <a:latin typeface="Frutiger 45 Light" panose="020B0303030504020204" pitchFamily="34" charset="0"/>
              </a:rPr>
              <a:t>, sed </a:t>
            </a:r>
            <a:r>
              <a:rPr lang="de-DE" sz="2400" dirty="0" err="1">
                <a:latin typeface="Frutiger 45 Light" panose="020B0303030504020204" pitchFamily="34" charset="0"/>
              </a:rPr>
              <a:t>diam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voluptua</a:t>
            </a:r>
            <a:r>
              <a:rPr lang="de-DE" sz="2400" dirty="0">
                <a:latin typeface="Frutiger 45 Light" panose="020B0303030504020204" pitchFamily="34" charset="0"/>
              </a:rPr>
              <a:t>. At </a:t>
            </a:r>
            <a:r>
              <a:rPr lang="de-DE" sz="2400" dirty="0" err="1">
                <a:latin typeface="Frutiger 45 Light" panose="020B0303030504020204" pitchFamily="34" charset="0"/>
              </a:rPr>
              <a:t>vero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eos</a:t>
            </a:r>
            <a:r>
              <a:rPr lang="de-DE" sz="2400" dirty="0">
                <a:latin typeface="Frutiger 45 Light" panose="020B0303030504020204" pitchFamily="34" charset="0"/>
              </a:rPr>
              <a:t> et </a:t>
            </a:r>
            <a:r>
              <a:rPr lang="de-DE" sz="2400" dirty="0" err="1">
                <a:latin typeface="Frutiger 45 Light" panose="020B0303030504020204" pitchFamily="34" charset="0"/>
              </a:rPr>
              <a:t>accusam</a:t>
            </a:r>
            <a:r>
              <a:rPr lang="de-DE" sz="2400" dirty="0">
                <a:latin typeface="Frutiger 45 Light" panose="020B0303030504020204" pitchFamily="34" charset="0"/>
              </a:rPr>
              <a:t> et </a:t>
            </a:r>
            <a:r>
              <a:rPr lang="de-DE" sz="2400" dirty="0" err="1">
                <a:latin typeface="Frutiger 45 Light" panose="020B0303030504020204" pitchFamily="34" charset="0"/>
              </a:rPr>
              <a:t>justo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duo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dolores</a:t>
            </a:r>
            <a:r>
              <a:rPr lang="de-DE" sz="2400" dirty="0">
                <a:latin typeface="Frutiger 45 Light" panose="020B0303030504020204" pitchFamily="34" charset="0"/>
              </a:rPr>
              <a:t> et </a:t>
            </a:r>
            <a:r>
              <a:rPr lang="de-DE" sz="2400" dirty="0" err="1">
                <a:latin typeface="Frutiger 45 Light" panose="020B0303030504020204" pitchFamily="34" charset="0"/>
              </a:rPr>
              <a:t>ea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rebum</a:t>
            </a:r>
            <a:r>
              <a:rPr lang="de-DE" sz="2400" dirty="0">
                <a:latin typeface="Frutiger 45 Light" panose="020B0303030504020204" pitchFamily="34" charset="0"/>
              </a:rPr>
              <a:t>. Stet </a:t>
            </a:r>
            <a:r>
              <a:rPr lang="de-DE" sz="2400" dirty="0" err="1">
                <a:latin typeface="Frutiger 45 Light" panose="020B0303030504020204" pitchFamily="34" charset="0"/>
              </a:rPr>
              <a:t>clita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kasd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gubergren</a:t>
            </a:r>
            <a:r>
              <a:rPr lang="de-DE" sz="2400" dirty="0">
                <a:latin typeface="Frutiger 45 Light" panose="020B0303030504020204" pitchFamily="34" charset="0"/>
              </a:rPr>
              <a:t>, </a:t>
            </a:r>
            <a:r>
              <a:rPr lang="de-DE" sz="2400" dirty="0" err="1">
                <a:latin typeface="Frutiger 45 Light" panose="020B0303030504020204" pitchFamily="34" charset="0"/>
              </a:rPr>
              <a:t>no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sea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takimata</a:t>
            </a:r>
            <a:r>
              <a:rPr lang="de-DE" sz="2400" dirty="0">
                <a:latin typeface="Frutiger 45 Light" panose="020B0303030504020204" pitchFamily="34" charset="0"/>
              </a:rPr>
              <a:t> sanctus </a:t>
            </a:r>
            <a:r>
              <a:rPr lang="de-DE" sz="2400" dirty="0" err="1">
                <a:latin typeface="Frutiger 45 Light" panose="020B0303030504020204" pitchFamily="34" charset="0"/>
              </a:rPr>
              <a:t>est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Lorem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ipsum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dolor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sit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amet</a:t>
            </a:r>
            <a:r>
              <a:rPr lang="de-DE" sz="2400" dirty="0">
                <a:latin typeface="Frutiger 45 Light" panose="020B0303030504020204" pitchFamily="34" charset="0"/>
              </a:rPr>
              <a:t>. </a:t>
            </a:r>
            <a:r>
              <a:rPr lang="de-DE" sz="2400" dirty="0" err="1">
                <a:latin typeface="Frutiger 45 Light" panose="020B0303030504020204" pitchFamily="34" charset="0"/>
              </a:rPr>
              <a:t>Lorem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ipsum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dolor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sit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amet</a:t>
            </a:r>
            <a:r>
              <a:rPr lang="de-DE" sz="2400" dirty="0">
                <a:latin typeface="Frutiger 45 Light" panose="020B0303030504020204" pitchFamily="34" charset="0"/>
              </a:rPr>
              <a:t>, </a:t>
            </a:r>
            <a:r>
              <a:rPr lang="de-DE" sz="2400" dirty="0" err="1">
                <a:latin typeface="Frutiger 45 Light" panose="020B0303030504020204" pitchFamily="34" charset="0"/>
              </a:rPr>
              <a:t>consetetur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sadipscing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elitr</a:t>
            </a:r>
            <a:r>
              <a:rPr lang="de-DE" sz="2400" dirty="0">
                <a:latin typeface="Frutiger 45 Light" panose="020B0303030504020204" pitchFamily="34" charset="0"/>
              </a:rPr>
              <a:t>, sed </a:t>
            </a:r>
            <a:r>
              <a:rPr lang="de-DE" sz="2400" dirty="0" err="1">
                <a:latin typeface="Frutiger 45 Light" panose="020B0303030504020204" pitchFamily="34" charset="0"/>
              </a:rPr>
              <a:t>diam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nonumy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eirmod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tempor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invidunt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ut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labore</a:t>
            </a:r>
            <a:r>
              <a:rPr lang="de-DE" sz="2400" dirty="0">
                <a:latin typeface="Frutiger 45 Light" panose="020B0303030504020204" pitchFamily="34" charset="0"/>
              </a:rPr>
              <a:t> et </a:t>
            </a:r>
            <a:r>
              <a:rPr lang="de-DE" sz="2400" dirty="0" err="1">
                <a:latin typeface="Frutiger 45 Light" panose="020B0303030504020204" pitchFamily="34" charset="0"/>
              </a:rPr>
              <a:t>dolore</a:t>
            </a:r>
            <a:r>
              <a:rPr lang="de-DE" sz="2400" dirty="0">
                <a:latin typeface="Frutiger 45 Light" panose="020B0303030504020204" pitchFamily="34" charset="0"/>
              </a:rPr>
              <a:t> magna </a:t>
            </a:r>
            <a:r>
              <a:rPr lang="de-DE" sz="2400" dirty="0" err="1">
                <a:latin typeface="Frutiger 45 Light" panose="020B0303030504020204" pitchFamily="34" charset="0"/>
              </a:rPr>
              <a:t>aliquyam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erat</a:t>
            </a:r>
            <a:r>
              <a:rPr lang="de-DE" sz="2400" dirty="0">
                <a:latin typeface="Frutiger 45 Light" panose="020B0303030504020204" pitchFamily="34" charset="0"/>
              </a:rPr>
              <a:t>, sed </a:t>
            </a:r>
            <a:r>
              <a:rPr lang="de-DE" sz="2400" dirty="0" err="1">
                <a:latin typeface="Frutiger 45 Light" panose="020B0303030504020204" pitchFamily="34" charset="0"/>
              </a:rPr>
              <a:t>diam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voluptua</a:t>
            </a:r>
            <a:r>
              <a:rPr lang="de-DE" sz="2400" dirty="0">
                <a:latin typeface="Frutiger 45 Light" panose="020B0303030504020204" pitchFamily="34" charset="0"/>
              </a:rPr>
              <a:t>. At </a:t>
            </a:r>
            <a:r>
              <a:rPr lang="de-DE" sz="2400" dirty="0" err="1">
                <a:latin typeface="Frutiger 45 Light" panose="020B0303030504020204" pitchFamily="34" charset="0"/>
              </a:rPr>
              <a:t>vero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eos</a:t>
            </a:r>
            <a:r>
              <a:rPr lang="de-DE" sz="2400" dirty="0">
                <a:latin typeface="Frutiger 45 Light" panose="020B0303030504020204" pitchFamily="34" charset="0"/>
              </a:rPr>
              <a:t> et </a:t>
            </a:r>
            <a:r>
              <a:rPr lang="de-DE" sz="2400" dirty="0" err="1">
                <a:latin typeface="Frutiger 45 Light" panose="020B0303030504020204" pitchFamily="34" charset="0"/>
              </a:rPr>
              <a:t>accusam</a:t>
            </a:r>
            <a:r>
              <a:rPr lang="de-DE" sz="2400" dirty="0">
                <a:latin typeface="Frutiger 45 Light" panose="020B0303030504020204" pitchFamily="34" charset="0"/>
              </a:rPr>
              <a:t> et </a:t>
            </a:r>
            <a:r>
              <a:rPr lang="de-DE" sz="2400" dirty="0" err="1">
                <a:latin typeface="Frutiger 45 Light" panose="020B0303030504020204" pitchFamily="34" charset="0"/>
              </a:rPr>
              <a:t>justo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duo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dolores</a:t>
            </a:r>
            <a:r>
              <a:rPr lang="de-DE" sz="2400" dirty="0">
                <a:latin typeface="Frutiger 45 Light" panose="020B0303030504020204" pitchFamily="34" charset="0"/>
              </a:rPr>
              <a:t> et </a:t>
            </a:r>
            <a:r>
              <a:rPr lang="de-DE" sz="2400" dirty="0" err="1">
                <a:latin typeface="Frutiger 45 Light" panose="020B0303030504020204" pitchFamily="34" charset="0"/>
              </a:rPr>
              <a:t>ea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rebum</a:t>
            </a:r>
            <a:r>
              <a:rPr lang="de-DE" sz="2400" dirty="0">
                <a:latin typeface="Frutiger 45 Light" panose="020B0303030504020204" pitchFamily="34" charset="0"/>
              </a:rPr>
              <a:t>. Stet </a:t>
            </a:r>
            <a:r>
              <a:rPr lang="de-DE" sz="2400" dirty="0" err="1">
                <a:latin typeface="Frutiger 45 Light" panose="020B0303030504020204" pitchFamily="34" charset="0"/>
              </a:rPr>
              <a:t>clita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kasd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gubergren</a:t>
            </a:r>
            <a:r>
              <a:rPr lang="de-DE" sz="2400" dirty="0">
                <a:latin typeface="Frutiger 45 Light" panose="020B0303030504020204" pitchFamily="34" charset="0"/>
              </a:rPr>
              <a:t>, </a:t>
            </a:r>
            <a:r>
              <a:rPr lang="de-DE" sz="2400" dirty="0" err="1">
                <a:latin typeface="Frutiger 45 Light" panose="020B0303030504020204" pitchFamily="34" charset="0"/>
              </a:rPr>
              <a:t>no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sea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takimata</a:t>
            </a:r>
            <a:r>
              <a:rPr lang="de-DE" sz="2400" dirty="0">
                <a:latin typeface="Frutiger 45 Light" panose="020B0303030504020204" pitchFamily="34" charset="0"/>
              </a:rPr>
              <a:t> sanctus </a:t>
            </a:r>
            <a:r>
              <a:rPr lang="de-DE" sz="2400" dirty="0" err="1">
                <a:latin typeface="Frutiger 45 Light" panose="020B0303030504020204" pitchFamily="34" charset="0"/>
              </a:rPr>
              <a:t>est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Lorem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ipsum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dolor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sit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amet</a:t>
            </a:r>
            <a:r>
              <a:rPr lang="de-DE" sz="2400" dirty="0">
                <a:latin typeface="Frutiger 45 Light" panose="020B0303030504020204" pitchFamily="34" charset="0"/>
              </a:rPr>
              <a:t>.   </a:t>
            </a:r>
          </a:p>
          <a:p>
            <a:pPr>
              <a:lnSpc>
                <a:spcPct val="110000"/>
              </a:lnSpc>
            </a:pPr>
            <a:endParaRPr lang="de-DE" sz="2400" dirty="0">
              <a:latin typeface="Frutiger 45 Light" panose="020B0303030504020204" pitchFamily="34" charset="0"/>
            </a:endParaRPr>
          </a:p>
          <a:p>
            <a:pPr>
              <a:lnSpc>
                <a:spcPct val="110000"/>
              </a:lnSpc>
            </a:pPr>
            <a:r>
              <a:rPr lang="de-DE" sz="2400" b="1" dirty="0" err="1">
                <a:latin typeface="Frutiger 45 Light" panose="020B0303030504020204" pitchFamily="34" charset="0"/>
              </a:rPr>
              <a:t>Lorem</a:t>
            </a:r>
            <a:r>
              <a:rPr lang="de-DE" sz="2400" b="1" dirty="0">
                <a:latin typeface="Frutiger 45 Light" panose="020B0303030504020204" pitchFamily="34" charset="0"/>
              </a:rPr>
              <a:t> </a:t>
            </a:r>
            <a:r>
              <a:rPr lang="de-DE" sz="2400" b="1" dirty="0" err="1">
                <a:latin typeface="Frutiger 45 Light" panose="020B0303030504020204" pitchFamily="34" charset="0"/>
              </a:rPr>
              <a:t>ipsum</a:t>
            </a:r>
            <a:r>
              <a:rPr lang="de-DE" sz="2400" b="1" dirty="0">
                <a:latin typeface="Frutiger 45 Light" panose="020B0303030504020204" pitchFamily="34" charset="0"/>
              </a:rPr>
              <a:t> </a:t>
            </a:r>
            <a:r>
              <a:rPr lang="de-DE" sz="2400" b="1" dirty="0" err="1">
                <a:latin typeface="Frutiger 45 Light" panose="020B0303030504020204" pitchFamily="34" charset="0"/>
              </a:rPr>
              <a:t>dolor</a:t>
            </a:r>
            <a:r>
              <a:rPr lang="de-DE" sz="2400" b="1" dirty="0">
                <a:latin typeface="Frutiger 45 Light" panose="020B0303030504020204" pitchFamily="34" charset="0"/>
              </a:rPr>
              <a:t> </a:t>
            </a:r>
            <a:r>
              <a:rPr lang="de-DE" sz="2400" b="1" dirty="0" err="1">
                <a:latin typeface="Frutiger 45 Light" panose="020B0303030504020204" pitchFamily="34" charset="0"/>
              </a:rPr>
              <a:t>sit</a:t>
            </a:r>
            <a:r>
              <a:rPr lang="de-DE" sz="2400" b="1" dirty="0">
                <a:latin typeface="Frutiger 45 Light" panose="020B0303030504020204" pitchFamily="34" charset="0"/>
              </a:rPr>
              <a:t> </a:t>
            </a:r>
            <a:r>
              <a:rPr lang="de-DE" sz="2400" b="1" dirty="0" err="1">
                <a:latin typeface="Frutiger 45 Light" panose="020B0303030504020204" pitchFamily="34" charset="0"/>
              </a:rPr>
              <a:t>amet</a:t>
            </a:r>
            <a:r>
              <a:rPr lang="de-DE" sz="2400" b="1" dirty="0">
                <a:latin typeface="Frutiger 45 Light" panose="020B0303030504020204" pitchFamily="34" charset="0"/>
              </a:rPr>
              <a:t>,</a:t>
            </a:r>
          </a:p>
          <a:p>
            <a:pPr>
              <a:lnSpc>
                <a:spcPct val="110000"/>
              </a:lnSpc>
            </a:pPr>
            <a:r>
              <a:rPr lang="de-DE" sz="2400" dirty="0" err="1">
                <a:latin typeface="Frutiger 45 Light" panose="020B0303030504020204" pitchFamily="34" charset="0"/>
              </a:rPr>
              <a:t>onsetetur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sadipscing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elitr</a:t>
            </a:r>
            <a:r>
              <a:rPr lang="de-DE" sz="2400" dirty="0">
                <a:latin typeface="Frutiger 45 Light" panose="020B0303030504020204" pitchFamily="34" charset="0"/>
              </a:rPr>
              <a:t>, sed </a:t>
            </a:r>
            <a:r>
              <a:rPr lang="de-DE" sz="2400" dirty="0" err="1">
                <a:latin typeface="Frutiger 45 Light" panose="020B0303030504020204" pitchFamily="34" charset="0"/>
              </a:rPr>
              <a:t>diam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nonumy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eirmod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tempor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invidunt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ut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labore</a:t>
            </a:r>
            <a:r>
              <a:rPr lang="de-DE" sz="2400" dirty="0">
                <a:latin typeface="Frutiger 45 Light" panose="020B0303030504020204" pitchFamily="34" charset="0"/>
              </a:rPr>
              <a:t> et </a:t>
            </a:r>
            <a:r>
              <a:rPr lang="de-DE" sz="2400" dirty="0" err="1">
                <a:latin typeface="Frutiger 45 Light" panose="020B0303030504020204" pitchFamily="34" charset="0"/>
              </a:rPr>
              <a:t>dolore</a:t>
            </a:r>
            <a:r>
              <a:rPr lang="de-DE" sz="2400" dirty="0">
                <a:latin typeface="Frutiger 45 Light" panose="020B0303030504020204" pitchFamily="34" charset="0"/>
              </a:rPr>
              <a:t> magna </a:t>
            </a:r>
            <a:r>
              <a:rPr lang="de-DE" sz="2400" dirty="0" err="1">
                <a:latin typeface="Frutiger 45 Light" panose="020B0303030504020204" pitchFamily="34" charset="0"/>
              </a:rPr>
              <a:t>aliquyam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erat</a:t>
            </a:r>
            <a:r>
              <a:rPr lang="de-DE" sz="2400" dirty="0">
                <a:latin typeface="Frutiger 45 Light" panose="020B0303030504020204" pitchFamily="34" charset="0"/>
              </a:rPr>
              <a:t>, sed </a:t>
            </a:r>
            <a:r>
              <a:rPr lang="de-DE" sz="2400" dirty="0" err="1">
                <a:latin typeface="Frutiger 45 Light" panose="020B0303030504020204" pitchFamily="34" charset="0"/>
              </a:rPr>
              <a:t>diam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voluptua</a:t>
            </a:r>
            <a:r>
              <a:rPr lang="de-DE" sz="2400" dirty="0">
                <a:latin typeface="Frutiger 45 Light" panose="020B0303030504020204" pitchFamily="34" charset="0"/>
              </a:rPr>
              <a:t>. At </a:t>
            </a:r>
            <a:r>
              <a:rPr lang="de-DE" sz="2400" dirty="0" err="1">
                <a:latin typeface="Frutiger 45 Light" panose="020B0303030504020204" pitchFamily="34" charset="0"/>
              </a:rPr>
              <a:t>vero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eos</a:t>
            </a:r>
            <a:r>
              <a:rPr lang="de-DE" sz="2400" dirty="0">
                <a:latin typeface="Frutiger 45 Light" panose="020B0303030504020204" pitchFamily="34" charset="0"/>
              </a:rPr>
              <a:t> et </a:t>
            </a:r>
            <a:r>
              <a:rPr lang="de-DE" sz="2400" dirty="0" err="1">
                <a:latin typeface="Frutiger 45 Light" panose="020B0303030504020204" pitchFamily="34" charset="0"/>
              </a:rPr>
              <a:t>accusam</a:t>
            </a:r>
            <a:r>
              <a:rPr lang="de-DE" sz="2400" dirty="0">
                <a:latin typeface="Frutiger 45 Light" panose="020B0303030504020204" pitchFamily="34" charset="0"/>
              </a:rPr>
              <a:t> et </a:t>
            </a:r>
            <a:r>
              <a:rPr lang="de-DE" sz="2400" dirty="0" err="1">
                <a:latin typeface="Frutiger 45 Light" panose="020B0303030504020204" pitchFamily="34" charset="0"/>
              </a:rPr>
              <a:t>justo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duo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dolores</a:t>
            </a:r>
            <a:r>
              <a:rPr lang="de-DE" sz="2400" dirty="0">
                <a:latin typeface="Frutiger 45 Light" panose="020B0303030504020204" pitchFamily="34" charset="0"/>
              </a:rPr>
              <a:t> et </a:t>
            </a:r>
            <a:r>
              <a:rPr lang="de-DE" sz="2400" dirty="0" err="1">
                <a:latin typeface="Frutiger 45 Light" panose="020B0303030504020204" pitchFamily="34" charset="0"/>
              </a:rPr>
              <a:t>ea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rebum</a:t>
            </a:r>
            <a:r>
              <a:rPr lang="de-DE" sz="2400" dirty="0">
                <a:latin typeface="Frutiger 45 Light" panose="020B0303030504020204" pitchFamily="34" charset="0"/>
              </a:rPr>
              <a:t>. Stet </a:t>
            </a:r>
            <a:r>
              <a:rPr lang="de-DE" sz="2400" dirty="0" err="1">
                <a:latin typeface="Frutiger 45 Light" panose="020B0303030504020204" pitchFamily="34" charset="0"/>
              </a:rPr>
              <a:t>clita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kasd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gubergren</a:t>
            </a:r>
            <a:r>
              <a:rPr lang="de-DE" sz="2400" dirty="0">
                <a:latin typeface="Frutiger 45 Light" panose="020B0303030504020204" pitchFamily="34" charset="0"/>
              </a:rPr>
              <a:t>, </a:t>
            </a:r>
            <a:r>
              <a:rPr lang="de-DE" sz="2400" dirty="0" err="1">
                <a:latin typeface="Frutiger 45 Light" panose="020B0303030504020204" pitchFamily="34" charset="0"/>
              </a:rPr>
              <a:t>no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sea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takimata</a:t>
            </a:r>
            <a:r>
              <a:rPr lang="de-DE" sz="2400" dirty="0">
                <a:latin typeface="Frutiger 45 Light" panose="020B0303030504020204" pitchFamily="34" charset="0"/>
              </a:rPr>
              <a:t> sanctus </a:t>
            </a:r>
            <a:r>
              <a:rPr lang="de-DE" sz="2400" dirty="0" err="1">
                <a:latin typeface="Frutiger 45 Light" panose="020B0303030504020204" pitchFamily="34" charset="0"/>
              </a:rPr>
              <a:t>est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Lorem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ipsum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dolor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sit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amet</a:t>
            </a:r>
            <a:r>
              <a:rPr lang="de-DE" sz="2400" dirty="0">
                <a:latin typeface="Frutiger 45 Light" panose="020B0303030504020204" pitchFamily="34" charset="0"/>
              </a:rPr>
              <a:t>. </a:t>
            </a:r>
            <a:r>
              <a:rPr lang="de-DE" sz="2400" dirty="0" err="1">
                <a:latin typeface="Frutiger 45 Light" panose="020B0303030504020204" pitchFamily="34" charset="0"/>
              </a:rPr>
              <a:t>Lorem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ipsum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dolor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sit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amet</a:t>
            </a:r>
            <a:r>
              <a:rPr lang="de-DE" sz="2400" dirty="0">
                <a:latin typeface="Frutiger 45 Light" panose="020B0303030504020204" pitchFamily="34" charset="0"/>
              </a:rPr>
              <a:t>, </a:t>
            </a:r>
            <a:r>
              <a:rPr lang="de-DE" sz="2400" dirty="0" err="1">
                <a:latin typeface="Frutiger 45 Light" panose="020B0303030504020204" pitchFamily="34" charset="0"/>
              </a:rPr>
              <a:t>consetetur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sadipscing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elitr</a:t>
            </a:r>
            <a:r>
              <a:rPr lang="de-DE" sz="2400" dirty="0">
                <a:latin typeface="Frutiger 45 Light" panose="020B0303030504020204" pitchFamily="34" charset="0"/>
              </a:rPr>
              <a:t>, sed </a:t>
            </a:r>
            <a:r>
              <a:rPr lang="de-DE" sz="2400" dirty="0" err="1">
                <a:latin typeface="Frutiger 45 Light" panose="020B0303030504020204" pitchFamily="34" charset="0"/>
              </a:rPr>
              <a:t>diam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nonumy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eirmod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tempor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invidunt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ut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labore</a:t>
            </a:r>
            <a:r>
              <a:rPr lang="de-DE" sz="2400" dirty="0">
                <a:latin typeface="Frutiger 45 Light" panose="020B0303030504020204" pitchFamily="34" charset="0"/>
              </a:rPr>
              <a:t> et </a:t>
            </a:r>
            <a:r>
              <a:rPr lang="de-DE" sz="2400" dirty="0" err="1">
                <a:latin typeface="Frutiger 45 Light" panose="020B0303030504020204" pitchFamily="34" charset="0"/>
              </a:rPr>
              <a:t>dolore</a:t>
            </a:r>
            <a:r>
              <a:rPr lang="de-DE" sz="2400" dirty="0">
                <a:latin typeface="Frutiger 45 Light" panose="020B0303030504020204" pitchFamily="34" charset="0"/>
              </a:rPr>
              <a:t> magna </a:t>
            </a:r>
            <a:r>
              <a:rPr lang="de-DE" sz="2400" dirty="0" err="1">
                <a:latin typeface="Frutiger 45 Light" panose="020B0303030504020204" pitchFamily="34" charset="0"/>
              </a:rPr>
              <a:t>aliquyam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erat</a:t>
            </a:r>
            <a:r>
              <a:rPr lang="de-DE" sz="2400" dirty="0">
                <a:latin typeface="Frutiger 45 Light" panose="020B0303030504020204" pitchFamily="34" charset="0"/>
              </a:rPr>
              <a:t>, sed </a:t>
            </a:r>
            <a:r>
              <a:rPr lang="de-DE" sz="2400" dirty="0" err="1">
                <a:latin typeface="Frutiger 45 Light" panose="020B0303030504020204" pitchFamily="34" charset="0"/>
              </a:rPr>
              <a:t>diam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voluptua</a:t>
            </a:r>
            <a:r>
              <a:rPr lang="de-DE" sz="2400" dirty="0">
                <a:latin typeface="Frutiger 45 Light" panose="020B0303030504020204" pitchFamily="34" charset="0"/>
              </a:rPr>
              <a:t>. At </a:t>
            </a:r>
            <a:r>
              <a:rPr lang="de-DE" sz="2400" dirty="0" err="1">
                <a:latin typeface="Frutiger 45 Light" panose="020B0303030504020204" pitchFamily="34" charset="0"/>
              </a:rPr>
              <a:t>vero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eos</a:t>
            </a:r>
            <a:r>
              <a:rPr lang="de-DE" sz="2400" dirty="0">
                <a:latin typeface="Frutiger 45 Light" panose="020B0303030504020204" pitchFamily="34" charset="0"/>
              </a:rPr>
              <a:t> et </a:t>
            </a:r>
            <a:r>
              <a:rPr lang="de-DE" sz="2400" dirty="0" err="1">
                <a:latin typeface="Frutiger 45 Light" panose="020B0303030504020204" pitchFamily="34" charset="0"/>
              </a:rPr>
              <a:t>accusam</a:t>
            </a:r>
            <a:r>
              <a:rPr lang="de-DE" sz="2400" dirty="0">
                <a:latin typeface="Frutiger 45 Light" panose="020B0303030504020204" pitchFamily="34" charset="0"/>
              </a:rPr>
              <a:t> et </a:t>
            </a:r>
            <a:r>
              <a:rPr lang="de-DE" sz="2400" dirty="0" err="1">
                <a:latin typeface="Frutiger 45 Light" panose="020B0303030504020204" pitchFamily="34" charset="0"/>
              </a:rPr>
              <a:t>justo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duo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dolores</a:t>
            </a:r>
            <a:r>
              <a:rPr lang="de-DE" sz="2400" dirty="0">
                <a:latin typeface="Frutiger 45 Light" panose="020B0303030504020204" pitchFamily="34" charset="0"/>
              </a:rPr>
              <a:t> et </a:t>
            </a:r>
            <a:r>
              <a:rPr lang="de-DE" sz="2400" dirty="0" err="1">
                <a:latin typeface="Frutiger 45 Light" panose="020B0303030504020204" pitchFamily="34" charset="0"/>
              </a:rPr>
              <a:t>ea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rebum</a:t>
            </a:r>
            <a:r>
              <a:rPr lang="de-DE" sz="2400" dirty="0">
                <a:latin typeface="Frutiger 45 Light" panose="020B0303030504020204" pitchFamily="34" charset="0"/>
              </a:rPr>
              <a:t>. Stet </a:t>
            </a:r>
            <a:r>
              <a:rPr lang="de-DE" sz="2400" dirty="0" err="1">
                <a:latin typeface="Frutiger 45 Light" panose="020B0303030504020204" pitchFamily="34" charset="0"/>
              </a:rPr>
              <a:t>clita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kasd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gubergren</a:t>
            </a:r>
            <a:r>
              <a:rPr lang="de-DE" sz="2400" dirty="0">
                <a:latin typeface="Frutiger 45 Light" panose="020B0303030504020204" pitchFamily="34" charset="0"/>
              </a:rPr>
              <a:t>, </a:t>
            </a:r>
            <a:r>
              <a:rPr lang="de-DE" sz="2400" dirty="0" err="1">
                <a:latin typeface="Frutiger 45 Light" panose="020B0303030504020204" pitchFamily="34" charset="0"/>
              </a:rPr>
              <a:t>no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sea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takimata</a:t>
            </a:r>
            <a:r>
              <a:rPr lang="de-DE" sz="2400" dirty="0">
                <a:latin typeface="Frutiger 45 Light" panose="020B0303030504020204" pitchFamily="34" charset="0"/>
              </a:rPr>
              <a:t> sanctus </a:t>
            </a:r>
            <a:r>
              <a:rPr lang="de-DE" sz="2400" dirty="0" err="1">
                <a:latin typeface="Frutiger 45 Light" panose="020B0303030504020204" pitchFamily="34" charset="0"/>
              </a:rPr>
              <a:t>est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Lorem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ipsum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dolor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sit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amet</a:t>
            </a:r>
            <a:r>
              <a:rPr lang="de-DE" sz="2400" dirty="0">
                <a:latin typeface="Frutiger 45 Light" panose="020B0303030504020204" pitchFamily="34" charset="0"/>
              </a:rPr>
              <a:t>. </a:t>
            </a:r>
            <a:r>
              <a:rPr lang="de-DE" sz="2400" dirty="0" err="1">
                <a:latin typeface="Frutiger 45 Light" panose="020B0303030504020204" pitchFamily="34" charset="0"/>
              </a:rPr>
              <a:t>Lorem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ipsum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dolor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sit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amet</a:t>
            </a:r>
            <a:r>
              <a:rPr lang="de-DE" sz="2400" dirty="0">
                <a:latin typeface="Frutiger 45 Light" panose="020B0303030504020204" pitchFamily="34" charset="0"/>
              </a:rPr>
              <a:t>, </a:t>
            </a:r>
            <a:r>
              <a:rPr lang="de-DE" sz="2400" dirty="0" err="1">
                <a:latin typeface="Frutiger 45 Light" panose="020B0303030504020204" pitchFamily="34" charset="0"/>
              </a:rPr>
              <a:t>consetetur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sadipscing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elitr</a:t>
            </a:r>
            <a:r>
              <a:rPr lang="de-DE" sz="2400" dirty="0">
                <a:latin typeface="Frutiger 45 Light" panose="020B0303030504020204" pitchFamily="34" charset="0"/>
              </a:rPr>
              <a:t>, sed </a:t>
            </a:r>
            <a:r>
              <a:rPr lang="de-DE" sz="2400" dirty="0" err="1">
                <a:latin typeface="Frutiger 45 Light" panose="020B0303030504020204" pitchFamily="34" charset="0"/>
              </a:rPr>
              <a:t>diam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nonumy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eirmod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tempor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invidunt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ut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labore</a:t>
            </a:r>
            <a:r>
              <a:rPr lang="de-DE" sz="2400" dirty="0">
                <a:latin typeface="Frutiger 45 Light" panose="020B0303030504020204" pitchFamily="34" charset="0"/>
              </a:rPr>
              <a:t> et </a:t>
            </a:r>
            <a:r>
              <a:rPr lang="de-DE" sz="2400" dirty="0" err="1">
                <a:latin typeface="Frutiger 45 Light" panose="020B0303030504020204" pitchFamily="34" charset="0"/>
              </a:rPr>
              <a:t>dolore</a:t>
            </a:r>
            <a:r>
              <a:rPr lang="de-DE" sz="2400" dirty="0">
                <a:latin typeface="Frutiger 45 Light" panose="020B0303030504020204" pitchFamily="34" charset="0"/>
              </a:rPr>
              <a:t> magna </a:t>
            </a:r>
            <a:r>
              <a:rPr lang="de-DE" sz="2400" dirty="0" err="1">
                <a:latin typeface="Frutiger 45 Light" panose="020B0303030504020204" pitchFamily="34" charset="0"/>
              </a:rPr>
              <a:t>aliquyam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erat</a:t>
            </a:r>
            <a:r>
              <a:rPr lang="de-DE" sz="2400" dirty="0">
                <a:latin typeface="Frutiger 45 Light" panose="020B0303030504020204" pitchFamily="34" charset="0"/>
              </a:rPr>
              <a:t>, sed </a:t>
            </a:r>
            <a:r>
              <a:rPr lang="de-DE" sz="2400" dirty="0" err="1">
                <a:latin typeface="Frutiger 45 Light" panose="020B0303030504020204" pitchFamily="34" charset="0"/>
              </a:rPr>
              <a:t>diam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voluptua</a:t>
            </a:r>
            <a:r>
              <a:rPr lang="de-DE" sz="2400" dirty="0">
                <a:latin typeface="Frutiger 45 Light" panose="020B0303030504020204" pitchFamily="34" charset="0"/>
              </a:rPr>
              <a:t>. At </a:t>
            </a:r>
            <a:r>
              <a:rPr lang="de-DE" sz="2400" dirty="0" err="1">
                <a:latin typeface="Frutiger 45 Light" panose="020B0303030504020204" pitchFamily="34" charset="0"/>
              </a:rPr>
              <a:t>vero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eos</a:t>
            </a:r>
            <a:r>
              <a:rPr lang="de-DE" sz="2400" dirty="0">
                <a:latin typeface="Frutiger 45 Light" panose="020B0303030504020204" pitchFamily="34" charset="0"/>
              </a:rPr>
              <a:t> et </a:t>
            </a:r>
            <a:r>
              <a:rPr lang="de-DE" sz="2400" dirty="0" err="1">
                <a:latin typeface="Frutiger 45 Light" panose="020B0303030504020204" pitchFamily="34" charset="0"/>
              </a:rPr>
              <a:t>accusam</a:t>
            </a:r>
            <a:r>
              <a:rPr lang="de-DE" sz="2400" dirty="0">
                <a:latin typeface="Frutiger 45 Light" panose="020B0303030504020204" pitchFamily="34" charset="0"/>
              </a:rPr>
              <a:t> et </a:t>
            </a:r>
            <a:r>
              <a:rPr lang="de-DE" sz="2400" dirty="0" err="1">
                <a:latin typeface="Frutiger 45 Light" panose="020B0303030504020204" pitchFamily="34" charset="0"/>
              </a:rPr>
              <a:t>justo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duo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dolores</a:t>
            </a:r>
            <a:r>
              <a:rPr lang="de-DE" sz="2400" dirty="0">
                <a:latin typeface="Frutiger 45 Light" panose="020B0303030504020204" pitchFamily="34" charset="0"/>
              </a:rPr>
              <a:t> et </a:t>
            </a:r>
            <a:r>
              <a:rPr lang="de-DE" sz="2400" dirty="0" err="1">
                <a:latin typeface="Frutiger 45 Light" panose="020B0303030504020204" pitchFamily="34" charset="0"/>
              </a:rPr>
              <a:t>ea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rebum</a:t>
            </a:r>
            <a:r>
              <a:rPr lang="de-DE" sz="2400" dirty="0">
                <a:latin typeface="Frutiger 45 Light" panose="020B0303030504020204" pitchFamily="34" charset="0"/>
              </a:rPr>
              <a:t>. Stet </a:t>
            </a:r>
            <a:r>
              <a:rPr lang="de-DE" sz="2400" dirty="0" err="1">
                <a:latin typeface="Frutiger 45 Light" panose="020B0303030504020204" pitchFamily="34" charset="0"/>
              </a:rPr>
              <a:t>clita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kasd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gubergren</a:t>
            </a:r>
            <a:r>
              <a:rPr lang="de-DE" sz="2400" dirty="0">
                <a:latin typeface="Frutiger 45 Light" panose="020B0303030504020204" pitchFamily="34" charset="0"/>
              </a:rPr>
              <a:t>, </a:t>
            </a:r>
            <a:r>
              <a:rPr lang="de-DE" sz="2400" dirty="0" err="1">
                <a:latin typeface="Frutiger 45 Light" panose="020B0303030504020204" pitchFamily="34" charset="0"/>
              </a:rPr>
              <a:t>no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sea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takimata</a:t>
            </a:r>
            <a:r>
              <a:rPr lang="de-DE" sz="2400" dirty="0">
                <a:latin typeface="Frutiger 45 Light" panose="020B0303030504020204" pitchFamily="34" charset="0"/>
              </a:rPr>
              <a:t> sanctus </a:t>
            </a:r>
            <a:r>
              <a:rPr lang="de-DE" sz="2400" dirty="0" err="1">
                <a:latin typeface="Frutiger 45 Light" panose="020B0303030504020204" pitchFamily="34" charset="0"/>
              </a:rPr>
              <a:t>est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Lorem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ipsum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dolor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sit</a:t>
            </a:r>
            <a:endParaRPr lang="de-DE" sz="2400" dirty="0">
              <a:latin typeface="Frutiger 45 Light" panose="020B0303030504020204" pitchFamily="34" charset="0"/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B4E89D24-DA6F-C93A-CC78-ECFEEF7AE4A8}"/>
              </a:ext>
            </a:extLst>
          </p:cNvPr>
          <p:cNvSpPr txBox="1"/>
          <p:nvPr/>
        </p:nvSpPr>
        <p:spPr>
          <a:xfrm>
            <a:off x="15462250" y="11644313"/>
            <a:ext cx="6426200" cy="2473483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>
              <a:lnSpc>
                <a:spcPct val="110000"/>
              </a:lnSpc>
            </a:pPr>
            <a:r>
              <a:rPr lang="de-DE" sz="2400" b="1" dirty="0" err="1">
                <a:latin typeface="Frutiger 45 Light" panose="020B0303030504020204" pitchFamily="34" charset="0"/>
              </a:rPr>
              <a:t>Lorem</a:t>
            </a:r>
            <a:r>
              <a:rPr lang="de-DE" sz="2400" b="1" dirty="0">
                <a:latin typeface="Frutiger 45 Light" panose="020B0303030504020204" pitchFamily="34" charset="0"/>
              </a:rPr>
              <a:t> </a:t>
            </a:r>
            <a:r>
              <a:rPr lang="de-DE" sz="2400" b="1" dirty="0" err="1">
                <a:latin typeface="Frutiger 45 Light" panose="020B0303030504020204" pitchFamily="34" charset="0"/>
              </a:rPr>
              <a:t>ipsum</a:t>
            </a:r>
            <a:r>
              <a:rPr lang="de-DE" sz="2400" b="1" dirty="0">
                <a:latin typeface="Frutiger 45 Light" panose="020B0303030504020204" pitchFamily="34" charset="0"/>
              </a:rPr>
              <a:t> </a:t>
            </a:r>
            <a:r>
              <a:rPr lang="de-DE" sz="2400" b="1" dirty="0" err="1">
                <a:latin typeface="Frutiger 45 Light" panose="020B0303030504020204" pitchFamily="34" charset="0"/>
              </a:rPr>
              <a:t>dolor</a:t>
            </a:r>
            <a:r>
              <a:rPr lang="de-DE" sz="2400" b="1" dirty="0">
                <a:latin typeface="Frutiger 45 Light" panose="020B0303030504020204" pitchFamily="34" charset="0"/>
              </a:rPr>
              <a:t> </a:t>
            </a:r>
            <a:r>
              <a:rPr lang="de-DE" sz="2400" b="1" dirty="0" err="1">
                <a:latin typeface="Frutiger 45 Light" panose="020B0303030504020204" pitchFamily="34" charset="0"/>
              </a:rPr>
              <a:t>sit</a:t>
            </a:r>
            <a:r>
              <a:rPr lang="de-DE" sz="2400" b="1" dirty="0">
                <a:latin typeface="Frutiger 45 Light" panose="020B0303030504020204" pitchFamily="34" charset="0"/>
              </a:rPr>
              <a:t> </a:t>
            </a:r>
            <a:r>
              <a:rPr lang="de-DE" sz="2400" b="1" dirty="0" err="1">
                <a:latin typeface="Frutiger 45 Light" panose="020B0303030504020204" pitchFamily="34" charset="0"/>
              </a:rPr>
              <a:t>amet</a:t>
            </a:r>
            <a:r>
              <a:rPr lang="de-DE" sz="2400" b="1" dirty="0">
                <a:latin typeface="Frutiger 45 Light" panose="020B0303030504020204" pitchFamily="34" charset="0"/>
              </a:rPr>
              <a:t>,</a:t>
            </a:r>
          </a:p>
          <a:p>
            <a:pPr>
              <a:lnSpc>
                <a:spcPct val="110000"/>
              </a:lnSpc>
            </a:pPr>
            <a:r>
              <a:rPr lang="de-DE" sz="2400" dirty="0" err="1">
                <a:latin typeface="Frutiger 45 Light" panose="020B0303030504020204" pitchFamily="34" charset="0"/>
              </a:rPr>
              <a:t>onsetetur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sadipscing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elitr</a:t>
            </a:r>
            <a:r>
              <a:rPr lang="de-DE" sz="2400" dirty="0">
                <a:latin typeface="Frutiger 45 Light" panose="020B0303030504020204" pitchFamily="34" charset="0"/>
              </a:rPr>
              <a:t>, sed </a:t>
            </a:r>
            <a:r>
              <a:rPr lang="de-DE" sz="2400" dirty="0" err="1">
                <a:latin typeface="Frutiger 45 Light" panose="020B0303030504020204" pitchFamily="34" charset="0"/>
              </a:rPr>
              <a:t>diam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nonumy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eirmod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tempor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invidunt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ut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labore</a:t>
            </a:r>
            <a:r>
              <a:rPr lang="de-DE" sz="2400" dirty="0">
                <a:latin typeface="Frutiger 45 Light" panose="020B0303030504020204" pitchFamily="34" charset="0"/>
              </a:rPr>
              <a:t> et </a:t>
            </a:r>
            <a:r>
              <a:rPr lang="de-DE" sz="2400" dirty="0" err="1">
                <a:latin typeface="Frutiger 45 Light" panose="020B0303030504020204" pitchFamily="34" charset="0"/>
              </a:rPr>
              <a:t>dolore</a:t>
            </a:r>
            <a:r>
              <a:rPr lang="de-DE" sz="2400" dirty="0">
                <a:latin typeface="Frutiger 45 Light" panose="020B0303030504020204" pitchFamily="34" charset="0"/>
              </a:rPr>
              <a:t> magna </a:t>
            </a:r>
            <a:r>
              <a:rPr lang="de-DE" sz="2400" dirty="0" err="1">
                <a:latin typeface="Frutiger 45 Light" panose="020B0303030504020204" pitchFamily="34" charset="0"/>
              </a:rPr>
              <a:t>aliquyam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erat</a:t>
            </a:r>
            <a:r>
              <a:rPr lang="de-DE" sz="2400" dirty="0">
                <a:latin typeface="Frutiger 45 Light" panose="020B0303030504020204" pitchFamily="34" charset="0"/>
              </a:rPr>
              <a:t>, sed </a:t>
            </a:r>
            <a:r>
              <a:rPr lang="de-DE" sz="2400" dirty="0" err="1">
                <a:latin typeface="Frutiger 45 Light" panose="020B0303030504020204" pitchFamily="34" charset="0"/>
              </a:rPr>
              <a:t>diam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voluptua</a:t>
            </a:r>
            <a:r>
              <a:rPr lang="de-DE" sz="2400" dirty="0">
                <a:latin typeface="Frutiger 45 Light" panose="020B0303030504020204" pitchFamily="34" charset="0"/>
              </a:rPr>
              <a:t>. At </a:t>
            </a:r>
            <a:r>
              <a:rPr lang="de-DE" sz="2400" dirty="0" err="1">
                <a:latin typeface="Frutiger 45 Light" panose="020B0303030504020204" pitchFamily="34" charset="0"/>
              </a:rPr>
              <a:t>vero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eos</a:t>
            </a:r>
            <a:r>
              <a:rPr lang="de-DE" sz="2400" dirty="0">
                <a:latin typeface="Frutiger 45 Light" panose="020B0303030504020204" pitchFamily="34" charset="0"/>
              </a:rPr>
              <a:t> et </a:t>
            </a:r>
            <a:r>
              <a:rPr lang="de-DE" sz="2400" dirty="0" err="1">
                <a:latin typeface="Frutiger 45 Light" panose="020B0303030504020204" pitchFamily="34" charset="0"/>
              </a:rPr>
              <a:t>accusam</a:t>
            </a:r>
            <a:r>
              <a:rPr lang="de-DE" sz="2400" dirty="0">
                <a:latin typeface="Frutiger 45 Light" panose="020B0303030504020204" pitchFamily="34" charset="0"/>
              </a:rPr>
              <a:t> et </a:t>
            </a:r>
            <a:r>
              <a:rPr lang="de-DE" sz="2400" dirty="0" err="1">
                <a:latin typeface="Frutiger 45 Light" panose="020B0303030504020204" pitchFamily="34" charset="0"/>
              </a:rPr>
              <a:t>justo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duo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dolores</a:t>
            </a:r>
            <a:r>
              <a:rPr lang="de-DE" sz="2400" dirty="0">
                <a:latin typeface="Frutiger 45 Light" panose="020B0303030504020204" pitchFamily="34" charset="0"/>
              </a:rPr>
              <a:t> et </a:t>
            </a:r>
            <a:r>
              <a:rPr lang="de-DE" sz="2400" dirty="0" err="1">
                <a:latin typeface="Frutiger 45 Light" panose="020B0303030504020204" pitchFamily="34" charset="0"/>
              </a:rPr>
              <a:t>ea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rebum</a:t>
            </a:r>
            <a:r>
              <a:rPr lang="de-DE" sz="2400" dirty="0">
                <a:latin typeface="Frutiger 45 Light" panose="020B0303030504020204" pitchFamily="34" charset="0"/>
              </a:rPr>
              <a:t>. Stet </a:t>
            </a:r>
            <a:r>
              <a:rPr lang="de-DE" sz="2400" dirty="0" err="1">
                <a:latin typeface="Frutiger 45 Light" panose="020B0303030504020204" pitchFamily="34" charset="0"/>
              </a:rPr>
              <a:t>clita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kasd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gubergren</a:t>
            </a:r>
            <a:r>
              <a:rPr lang="de-DE" sz="2400" dirty="0">
                <a:latin typeface="Frutiger 45 Light" panose="020B0303030504020204" pitchFamily="34" charset="0"/>
              </a:rPr>
              <a:t>, </a:t>
            </a:r>
            <a:r>
              <a:rPr lang="de-DE" sz="2400" dirty="0" err="1">
                <a:latin typeface="Frutiger 45 Light" panose="020B0303030504020204" pitchFamily="34" charset="0"/>
              </a:rPr>
              <a:t>no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sea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taki</a:t>
            </a:r>
            <a:r>
              <a:rPr lang="de-DE" sz="2400" dirty="0">
                <a:latin typeface="Frutiger 45 Light" panose="020B0303030504020204" pitchFamily="34" charset="0"/>
              </a:rPr>
              <a:t>-</a:t>
            </a:r>
          </a:p>
          <a:p>
            <a:pPr>
              <a:lnSpc>
                <a:spcPct val="110000"/>
              </a:lnSpc>
            </a:pPr>
            <a:endParaRPr lang="de-DE" sz="2400" dirty="0">
              <a:latin typeface="Frutiger 45 Light" panose="020B0303030504020204" pitchFamily="34" charset="0"/>
            </a:endParaRPr>
          </a:p>
          <a:p>
            <a:pPr>
              <a:lnSpc>
                <a:spcPct val="110000"/>
              </a:lnSpc>
            </a:pPr>
            <a:endParaRPr lang="de-DE" sz="2400" dirty="0">
              <a:latin typeface="Frutiger 45 Light" panose="020B0303030504020204" pitchFamily="34" charset="0"/>
            </a:endParaRPr>
          </a:p>
          <a:p>
            <a:pPr>
              <a:lnSpc>
                <a:spcPct val="110000"/>
              </a:lnSpc>
            </a:pPr>
            <a:endParaRPr lang="de-DE" sz="2400" dirty="0">
              <a:latin typeface="Frutiger 45 Light" panose="020B0303030504020204" pitchFamily="34" charset="0"/>
            </a:endParaRPr>
          </a:p>
          <a:p>
            <a:pPr>
              <a:lnSpc>
                <a:spcPct val="110000"/>
              </a:lnSpc>
            </a:pPr>
            <a:endParaRPr lang="de-DE" sz="2400" dirty="0">
              <a:latin typeface="Frutiger 45 Light" panose="020B0303030504020204" pitchFamily="34" charset="0"/>
            </a:endParaRPr>
          </a:p>
          <a:p>
            <a:pPr>
              <a:lnSpc>
                <a:spcPct val="110000"/>
              </a:lnSpc>
            </a:pPr>
            <a:endParaRPr lang="de-DE" sz="2400" dirty="0">
              <a:latin typeface="Frutiger 45 Light" panose="020B0303030504020204" pitchFamily="34" charset="0"/>
            </a:endParaRPr>
          </a:p>
          <a:p>
            <a:pPr>
              <a:lnSpc>
                <a:spcPct val="110000"/>
              </a:lnSpc>
            </a:pPr>
            <a:endParaRPr lang="de-DE" sz="2400" dirty="0">
              <a:latin typeface="Frutiger 45 Light" panose="020B0303030504020204" pitchFamily="34" charset="0"/>
            </a:endParaRPr>
          </a:p>
          <a:p>
            <a:pPr>
              <a:lnSpc>
                <a:spcPct val="110000"/>
              </a:lnSpc>
            </a:pPr>
            <a:endParaRPr lang="de-DE" sz="2400" dirty="0">
              <a:latin typeface="Frutiger 45 Light" panose="020B0303030504020204" pitchFamily="34" charset="0"/>
            </a:endParaRPr>
          </a:p>
          <a:p>
            <a:pPr>
              <a:lnSpc>
                <a:spcPct val="110000"/>
              </a:lnSpc>
            </a:pPr>
            <a:endParaRPr lang="de-DE" sz="2400" dirty="0">
              <a:latin typeface="Frutiger 45 Light" panose="020B0303030504020204" pitchFamily="34" charset="0"/>
            </a:endParaRPr>
          </a:p>
          <a:p>
            <a:pPr>
              <a:lnSpc>
                <a:spcPct val="110000"/>
              </a:lnSpc>
            </a:pPr>
            <a:endParaRPr lang="de-DE" sz="2400" dirty="0">
              <a:latin typeface="Frutiger 45 Light" panose="020B0303030504020204" pitchFamily="34" charset="0"/>
            </a:endParaRPr>
          </a:p>
          <a:p>
            <a:pPr>
              <a:lnSpc>
                <a:spcPct val="110000"/>
              </a:lnSpc>
            </a:pPr>
            <a:endParaRPr lang="de-DE" sz="2400" dirty="0">
              <a:latin typeface="Frutiger 45 Light" panose="020B0303030504020204" pitchFamily="34" charset="0"/>
            </a:endParaRPr>
          </a:p>
          <a:p>
            <a:pPr>
              <a:lnSpc>
                <a:spcPct val="110000"/>
              </a:lnSpc>
            </a:pPr>
            <a:endParaRPr lang="de-DE" sz="2400" dirty="0">
              <a:latin typeface="Frutiger 45 Light" panose="020B0303030504020204" pitchFamily="34" charset="0"/>
            </a:endParaRPr>
          </a:p>
          <a:p>
            <a:pPr>
              <a:lnSpc>
                <a:spcPct val="110000"/>
              </a:lnSpc>
            </a:pPr>
            <a:endParaRPr lang="de-DE" sz="2400" dirty="0">
              <a:latin typeface="Frutiger 45 Light" panose="020B0303030504020204" pitchFamily="34" charset="0"/>
            </a:endParaRPr>
          </a:p>
          <a:p>
            <a:pPr>
              <a:lnSpc>
                <a:spcPct val="110000"/>
              </a:lnSpc>
            </a:pPr>
            <a:endParaRPr lang="de-DE" sz="2400" dirty="0">
              <a:latin typeface="Frutiger 45 Light" panose="020B0303030504020204" pitchFamily="34" charset="0"/>
            </a:endParaRPr>
          </a:p>
          <a:p>
            <a:pPr>
              <a:lnSpc>
                <a:spcPct val="110000"/>
              </a:lnSpc>
            </a:pPr>
            <a:endParaRPr lang="de-DE" sz="2400" dirty="0">
              <a:latin typeface="Frutiger 45 Light" panose="020B0303030504020204" pitchFamily="34" charset="0"/>
            </a:endParaRPr>
          </a:p>
          <a:p>
            <a:pPr>
              <a:lnSpc>
                <a:spcPct val="110000"/>
              </a:lnSpc>
            </a:pPr>
            <a:endParaRPr lang="de-DE" sz="2400" dirty="0">
              <a:latin typeface="Frutiger 45 Light" panose="020B0303030504020204" pitchFamily="34" charset="0"/>
            </a:endParaRPr>
          </a:p>
          <a:p>
            <a:pPr>
              <a:lnSpc>
                <a:spcPct val="110000"/>
              </a:lnSpc>
            </a:pPr>
            <a:endParaRPr lang="de-DE" sz="2400" dirty="0">
              <a:latin typeface="Frutiger 45 Light" panose="020B0303030504020204" pitchFamily="34" charset="0"/>
            </a:endParaRPr>
          </a:p>
          <a:p>
            <a:pPr>
              <a:lnSpc>
                <a:spcPct val="110000"/>
              </a:lnSpc>
            </a:pPr>
            <a:endParaRPr lang="de-DE" sz="2400" dirty="0">
              <a:latin typeface="Frutiger 45 Light" panose="020B0303030504020204" pitchFamily="34" charset="0"/>
            </a:endParaRPr>
          </a:p>
          <a:p>
            <a:pPr>
              <a:lnSpc>
                <a:spcPct val="110000"/>
              </a:lnSpc>
            </a:pPr>
            <a:endParaRPr lang="de-DE" sz="2400" dirty="0">
              <a:latin typeface="Frutiger 45 Light" panose="020B0303030504020204" pitchFamily="34" charset="0"/>
            </a:endParaRPr>
          </a:p>
          <a:p>
            <a:pPr>
              <a:lnSpc>
                <a:spcPct val="110000"/>
              </a:lnSpc>
            </a:pPr>
            <a:endParaRPr lang="de-DE" sz="2400" dirty="0">
              <a:latin typeface="Frutiger 45 Light" panose="020B0303030504020204" pitchFamily="34" charset="0"/>
            </a:endParaRPr>
          </a:p>
          <a:p>
            <a:pPr>
              <a:lnSpc>
                <a:spcPct val="110000"/>
              </a:lnSpc>
            </a:pPr>
            <a:endParaRPr lang="de-DE" sz="2400" dirty="0">
              <a:latin typeface="Frutiger 45 Light" panose="020B0303030504020204" pitchFamily="34" charset="0"/>
            </a:endParaRPr>
          </a:p>
          <a:p>
            <a:pPr>
              <a:lnSpc>
                <a:spcPct val="110000"/>
              </a:lnSpc>
            </a:pPr>
            <a:endParaRPr lang="de-DE" sz="2400" dirty="0">
              <a:latin typeface="Frutiger 45 Light" panose="020B0303030504020204" pitchFamily="34" charset="0"/>
            </a:endParaRPr>
          </a:p>
          <a:p>
            <a:pPr>
              <a:lnSpc>
                <a:spcPct val="110000"/>
              </a:lnSpc>
            </a:pPr>
            <a:endParaRPr lang="de-DE" sz="2400" dirty="0">
              <a:latin typeface="Frutiger 45 Light" panose="020B0303030504020204" pitchFamily="34" charset="0"/>
            </a:endParaRPr>
          </a:p>
          <a:p>
            <a:pPr>
              <a:lnSpc>
                <a:spcPct val="110000"/>
              </a:lnSpc>
            </a:pPr>
            <a:endParaRPr lang="de-DE" sz="2400" dirty="0">
              <a:latin typeface="Frutiger 45 Light" panose="020B0303030504020204" pitchFamily="34" charset="0"/>
            </a:endParaRPr>
          </a:p>
          <a:p>
            <a:pPr>
              <a:lnSpc>
                <a:spcPct val="110000"/>
              </a:lnSpc>
            </a:pPr>
            <a:endParaRPr lang="de-DE" sz="2400" dirty="0">
              <a:latin typeface="Frutiger 45 Light" panose="020B0303030504020204" pitchFamily="34" charset="0"/>
            </a:endParaRPr>
          </a:p>
          <a:p>
            <a:pPr>
              <a:lnSpc>
                <a:spcPct val="110000"/>
              </a:lnSpc>
            </a:pPr>
            <a:endParaRPr lang="de-DE" sz="2400" dirty="0">
              <a:latin typeface="Frutiger 45 Light" panose="020B0303030504020204" pitchFamily="34" charset="0"/>
            </a:endParaRPr>
          </a:p>
          <a:p>
            <a:pPr>
              <a:lnSpc>
                <a:spcPct val="110000"/>
              </a:lnSpc>
            </a:pPr>
            <a:endParaRPr lang="de-DE" sz="2400" dirty="0">
              <a:latin typeface="Frutiger 45 Light" panose="020B0303030504020204" pitchFamily="34" charset="0"/>
            </a:endParaRPr>
          </a:p>
          <a:p>
            <a:pPr>
              <a:lnSpc>
                <a:spcPct val="110000"/>
              </a:lnSpc>
            </a:pPr>
            <a:r>
              <a:rPr lang="de-DE" sz="2400" dirty="0" err="1">
                <a:latin typeface="Frutiger 45 Light" panose="020B0303030504020204" pitchFamily="34" charset="0"/>
              </a:rPr>
              <a:t>mata</a:t>
            </a:r>
            <a:r>
              <a:rPr lang="de-DE" sz="2400" dirty="0">
                <a:latin typeface="Frutiger 45 Light" panose="020B0303030504020204" pitchFamily="34" charset="0"/>
              </a:rPr>
              <a:t> sanctus </a:t>
            </a:r>
            <a:r>
              <a:rPr lang="de-DE" sz="2400" dirty="0" err="1">
                <a:latin typeface="Frutiger 45 Light" panose="020B0303030504020204" pitchFamily="34" charset="0"/>
              </a:rPr>
              <a:t>est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Lorem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ipsum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dolor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sit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amet</a:t>
            </a:r>
            <a:r>
              <a:rPr lang="de-DE" sz="2400" dirty="0">
                <a:latin typeface="Frutiger 45 Light" panose="020B0303030504020204" pitchFamily="34" charset="0"/>
              </a:rPr>
              <a:t>. </a:t>
            </a:r>
            <a:r>
              <a:rPr lang="de-DE" sz="2400" dirty="0" err="1">
                <a:latin typeface="Frutiger 45 Light" panose="020B0303030504020204" pitchFamily="34" charset="0"/>
              </a:rPr>
              <a:t>Lorem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ipsum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dolor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sit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amet</a:t>
            </a:r>
            <a:r>
              <a:rPr lang="de-DE" sz="2400" dirty="0">
                <a:latin typeface="Frutiger 45 Light" panose="020B0303030504020204" pitchFamily="34" charset="0"/>
              </a:rPr>
              <a:t>, </a:t>
            </a:r>
            <a:r>
              <a:rPr lang="de-DE" sz="2400" dirty="0" err="1">
                <a:latin typeface="Frutiger 45 Light" panose="020B0303030504020204" pitchFamily="34" charset="0"/>
              </a:rPr>
              <a:t>consetetur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sadipscing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elitr</a:t>
            </a:r>
            <a:r>
              <a:rPr lang="de-DE" sz="2400" dirty="0">
                <a:latin typeface="Frutiger 45 Light" panose="020B0303030504020204" pitchFamily="34" charset="0"/>
              </a:rPr>
              <a:t>, sed </a:t>
            </a:r>
            <a:r>
              <a:rPr lang="de-DE" sz="2400" dirty="0" err="1">
                <a:latin typeface="Frutiger 45 Light" panose="020B0303030504020204" pitchFamily="34" charset="0"/>
              </a:rPr>
              <a:t>diam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nonumy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eirmod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tempor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invidunt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ut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labore</a:t>
            </a:r>
            <a:r>
              <a:rPr lang="de-DE" sz="2400" dirty="0">
                <a:latin typeface="Frutiger 45 Light" panose="020B0303030504020204" pitchFamily="34" charset="0"/>
              </a:rPr>
              <a:t> et </a:t>
            </a:r>
            <a:r>
              <a:rPr lang="de-DE" sz="2400" dirty="0" err="1">
                <a:latin typeface="Frutiger 45 Light" panose="020B0303030504020204" pitchFamily="34" charset="0"/>
              </a:rPr>
              <a:t>dolore</a:t>
            </a:r>
            <a:r>
              <a:rPr lang="de-DE" sz="2400" dirty="0">
                <a:latin typeface="Frutiger 45 Light" panose="020B0303030504020204" pitchFamily="34" charset="0"/>
              </a:rPr>
              <a:t> magna </a:t>
            </a:r>
            <a:r>
              <a:rPr lang="de-DE" sz="2400" dirty="0" err="1">
                <a:latin typeface="Frutiger 45 Light" panose="020B0303030504020204" pitchFamily="34" charset="0"/>
              </a:rPr>
              <a:t>aliquyam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erat</a:t>
            </a:r>
            <a:r>
              <a:rPr lang="de-DE" sz="2400" dirty="0">
                <a:latin typeface="Frutiger 45 Light" panose="020B0303030504020204" pitchFamily="34" charset="0"/>
              </a:rPr>
              <a:t>, sed </a:t>
            </a:r>
            <a:r>
              <a:rPr lang="de-DE" sz="2400" dirty="0" err="1">
                <a:latin typeface="Frutiger 45 Light" panose="020B0303030504020204" pitchFamily="34" charset="0"/>
              </a:rPr>
              <a:t>diam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voluptua</a:t>
            </a:r>
            <a:r>
              <a:rPr lang="de-DE" sz="2400" dirty="0">
                <a:latin typeface="Frutiger 45 Light" panose="020B0303030504020204" pitchFamily="34" charset="0"/>
              </a:rPr>
              <a:t>. </a:t>
            </a:r>
          </a:p>
          <a:p>
            <a:pPr>
              <a:lnSpc>
                <a:spcPct val="110000"/>
              </a:lnSpc>
            </a:pPr>
            <a:endParaRPr lang="de-DE" sz="2400" dirty="0">
              <a:latin typeface="Frutiger 45 Light" panose="020B0303030504020204" pitchFamily="34" charset="0"/>
            </a:endParaRPr>
          </a:p>
          <a:p>
            <a:pPr>
              <a:lnSpc>
                <a:spcPct val="110000"/>
              </a:lnSpc>
            </a:pPr>
            <a:r>
              <a:rPr lang="de-DE" sz="2400" dirty="0">
                <a:latin typeface="Frutiger 45 Light" panose="020B0303030504020204" pitchFamily="34" charset="0"/>
              </a:rPr>
              <a:t>At </a:t>
            </a:r>
            <a:r>
              <a:rPr lang="de-DE" sz="2400" dirty="0" err="1">
                <a:latin typeface="Frutiger 45 Light" panose="020B0303030504020204" pitchFamily="34" charset="0"/>
              </a:rPr>
              <a:t>vero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eos</a:t>
            </a:r>
            <a:r>
              <a:rPr lang="de-DE" sz="2400" dirty="0">
                <a:latin typeface="Frutiger 45 Light" panose="020B0303030504020204" pitchFamily="34" charset="0"/>
              </a:rPr>
              <a:t> et </a:t>
            </a:r>
            <a:r>
              <a:rPr lang="de-DE" sz="2400" dirty="0" err="1">
                <a:latin typeface="Frutiger 45 Light" panose="020B0303030504020204" pitchFamily="34" charset="0"/>
              </a:rPr>
              <a:t>accusam</a:t>
            </a:r>
            <a:r>
              <a:rPr lang="de-DE" sz="2400" dirty="0">
                <a:latin typeface="Frutiger 45 Light" panose="020B0303030504020204" pitchFamily="34" charset="0"/>
              </a:rPr>
              <a:t> et </a:t>
            </a:r>
            <a:r>
              <a:rPr lang="de-DE" sz="2400" dirty="0" err="1">
                <a:latin typeface="Frutiger 45 Light" panose="020B0303030504020204" pitchFamily="34" charset="0"/>
              </a:rPr>
              <a:t>justo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duo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dolores</a:t>
            </a:r>
            <a:r>
              <a:rPr lang="de-DE" sz="2400" dirty="0">
                <a:latin typeface="Frutiger 45 Light" panose="020B0303030504020204" pitchFamily="34" charset="0"/>
              </a:rPr>
              <a:t> et </a:t>
            </a:r>
            <a:r>
              <a:rPr lang="de-DE" sz="2400" dirty="0" err="1">
                <a:latin typeface="Frutiger 45 Light" panose="020B0303030504020204" pitchFamily="34" charset="0"/>
              </a:rPr>
              <a:t>ea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rebum</a:t>
            </a:r>
            <a:r>
              <a:rPr lang="de-DE" sz="2400" dirty="0">
                <a:latin typeface="Frutiger 45 Light" panose="020B0303030504020204" pitchFamily="34" charset="0"/>
              </a:rPr>
              <a:t>. Stet </a:t>
            </a:r>
            <a:r>
              <a:rPr lang="de-DE" sz="2400" dirty="0" err="1">
                <a:latin typeface="Frutiger 45 Light" panose="020B0303030504020204" pitchFamily="34" charset="0"/>
              </a:rPr>
              <a:t>clita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kasd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gubergren</a:t>
            </a:r>
            <a:r>
              <a:rPr lang="de-DE" sz="2400" dirty="0">
                <a:latin typeface="Frutiger 45 Light" panose="020B0303030504020204" pitchFamily="34" charset="0"/>
              </a:rPr>
              <a:t>, </a:t>
            </a:r>
            <a:r>
              <a:rPr lang="de-DE" sz="2400" dirty="0" err="1">
                <a:latin typeface="Frutiger 45 Light" panose="020B0303030504020204" pitchFamily="34" charset="0"/>
              </a:rPr>
              <a:t>no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sea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takimata</a:t>
            </a:r>
            <a:r>
              <a:rPr lang="de-DE" sz="2400" dirty="0">
                <a:latin typeface="Frutiger 45 Light" panose="020B0303030504020204" pitchFamily="34" charset="0"/>
              </a:rPr>
              <a:t> sanctus </a:t>
            </a:r>
            <a:r>
              <a:rPr lang="de-DE" sz="2400" dirty="0" err="1">
                <a:latin typeface="Frutiger 45 Light" panose="020B0303030504020204" pitchFamily="34" charset="0"/>
              </a:rPr>
              <a:t>est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Lorem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ipsum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dolor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sit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amet</a:t>
            </a:r>
            <a:r>
              <a:rPr lang="de-DE" sz="2400" dirty="0">
                <a:latin typeface="Frutiger 45 Light" panose="020B0303030504020204" pitchFamily="34" charset="0"/>
              </a:rPr>
              <a:t>. </a:t>
            </a:r>
            <a:r>
              <a:rPr lang="de-DE" sz="2400" dirty="0" err="1">
                <a:latin typeface="Frutiger 45 Light" panose="020B0303030504020204" pitchFamily="34" charset="0"/>
              </a:rPr>
              <a:t>Lorem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ipsum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dolor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sit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amet</a:t>
            </a:r>
            <a:r>
              <a:rPr lang="de-DE" sz="2400" dirty="0">
                <a:latin typeface="Frutiger 45 Light" panose="020B0303030504020204" pitchFamily="34" charset="0"/>
              </a:rPr>
              <a:t>, </a:t>
            </a:r>
            <a:r>
              <a:rPr lang="de-DE" sz="2400" dirty="0" err="1">
                <a:latin typeface="Frutiger 45 Light" panose="020B0303030504020204" pitchFamily="34" charset="0"/>
              </a:rPr>
              <a:t>consetetur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sadipscing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elitr</a:t>
            </a:r>
            <a:r>
              <a:rPr lang="de-DE" sz="2400" dirty="0">
                <a:latin typeface="Frutiger 45 Light" panose="020B0303030504020204" pitchFamily="34" charset="0"/>
              </a:rPr>
              <a:t>, sed </a:t>
            </a:r>
            <a:r>
              <a:rPr lang="de-DE" sz="2400" dirty="0" err="1">
                <a:latin typeface="Frutiger 45 Light" panose="020B0303030504020204" pitchFamily="34" charset="0"/>
              </a:rPr>
              <a:t>diam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nonumy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eirmod</a:t>
            </a:r>
            <a:endParaRPr lang="de-DE" sz="2400" dirty="0">
              <a:latin typeface="Frutiger 45 Light" panose="020B0303030504020204" pitchFamily="34" charset="0"/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2D25170E-6757-86EE-F7C6-123F188772D5}"/>
              </a:ext>
            </a:extLst>
          </p:cNvPr>
          <p:cNvSpPr txBox="1"/>
          <p:nvPr/>
        </p:nvSpPr>
        <p:spPr>
          <a:xfrm>
            <a:off x="22536150" y="11644313"/>
            <a:ext cx="6426200" cy="2473483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>
              <a:lnSpc>
                <a:spcPct val="110000"/>
              </a:lnSpc>
            </a:pPr>
            <a:r>
              <a:rPr lang="de-DE" sz="2400" b="1" dirty="0" err="1">
                <a:latin typeface="Frutiger 45 Light" panose="020B0303030504020204" pitchFamily="34" charset="0"/>
              </a:rPr>
              <a:t>Lorem</a:t>
            </a:r>
            <a:r>
              <a:rPr lang="de-DE" sz="2400" b="1" dirty="0">
                <a:latin typeface="Frutiger 45 Light" panose="020B0303030504020204" pitchFamily="34" charset="0"/>
              </a:rPr>
              <a:t> </a:t>
            </a:r>
            <a:r>
              <a:rPr lang="de-DE" sz="2400" b="1" dirty="0" err="1">
                <a:latin typeface="Frutiger 45 Light" panose="020B0303030504020204" pitchFamily="34" charset="0"/>
              </a:rPr>
              <a:t>ipsum</a:t>
            </a:r>
            <a:r>
              <a:rPr lang="de-DE" sz="2400" b="1" dirty="0">
                <a:latin typeface="Frutiger 45 Light" panose="020B0303030504020204" pitchFamily="34" charset="0"/>
              </a:rPr>
              <a:t> </a:t>
            </a:r>
            <a:r>
              <a:rPr lang="de-DE" sz="2400" b="1" dirty="0" err="1">
                <a:latin typeface="Frutiger 45 Light" panose="020B0303030504020204" pitchFamily="34" charset="0"/>
              </a:rPr>
              <a:t>dolor</a:t>
            </a:r>
            <a:r>
              <a:rPr lang="de-DE" sz="2400" b="1" dirty="0">
                <a:latin typeface="Frutiger 45 Light" panose="020B0303030504020204" pitchFamily="34" charset="0"/>
              </a:rPr>
              <a:t> </a:t>
            </a:r>
            <a:r>
              <a:rPr lang="de-DE" sz="2400" b="1" dirty="0" err="1">
                <a:latin typeface="Frutiger 45 Light" panose="020B0303030504020204" pitchFamily="34" charset="0"/>
              </a:rPr>
              <a:t>sit</a:t>
            </a:r>
            <a:r>
              <a:rPr lang="de-DE" sz="2400" b="1" dirty="0">
                <a:latin typeface="Frutiger 45 Light" panose="020B0303030504020204" pitchFamily="34" charset="0"/>
              </a:rPr>
              <a:t> </a:t>
            </a:r>
            <a:r>
              <a:rPr lang="de-DE" sz="2400" b="1" dirty="0" err="1">
                <a:latin typeface="Frutiger 45 Light" panose="020B0303030504020204" pitchFamily="34" charset="0"/>
              </a:rPr>
              <a:t>amet</a:t>
            </a:r>
            <a:r>
              <a:rPr lang="de-DE" sz="2400" b="1" dirty="0">
                <a:latin typeface="Frutiger 45 Light" panose="020B0303030504020204" pitchFamily="34" charset="0"/>
              </a:rPr>
              <a:t>,</a:t>
            </a:r>
          </a:p>
          <a:p>
            <a:pPr>
              <a:lnSpc>
                <a:spcPct val="110000"/>
              </a:lnSpc>
            </a:pPr>
            <a:r>
              <a:rPr lang="de-DE" sz="2400" dirty="0" err="1">
                <a:latin typeface="Frutiger 45 Light" panose="020B0303030504020204" pitchFamily="34" charset="0"/>
              </a:rPr>
              <a:t>onsetetur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sadipscing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elitr</a:t>
            </a:r>
            <a:r>
              <a:rPr lang="de-DE" sz="2400" dirty="0">
                <a:latin typeface="Frutiger 45 Light" panose="020B0303030504020204" pitchFamily="34" charset="0"/>
              </a:rPr>
              <a:t>, sed </a:t>
            </a:r>
            <a:r>
              <a:rPr lang="de-DE" sz="2400" dirty="0" err="1">
                <a:latin typeface="Frutiger 45 Light" panose="020B0303030504020204" pitchFamily="34" charset="0"/>
              </a:rPr>
              <a:t>diam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nonumy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eirmod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tempor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invidunt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ut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labore</a:t>
            </a:r>
            <a:r>
              <a:rPr lang="de-DE" sz="2400" dirty="0">
                <a:latin typeface="Frutiger 45 Light" panose="020B0303030504020204" pitchFamily="34" charset="0"/>
              </a:rPr>
              <a:t> et </a:t>
            </a:r>
            <a:r>
              <a:rPr lang="de-DE" sz="2400" dirty="0" err="1">
                <a:latin typeface="Frutiger 45 Light" panose="020B0303030504020204" pitchFamily="34" charset="0"/>
              </a:rPr>
              <a:t>dolore</a:t>
            </a:r>
            <a:r>
              <a:rPr lang="de-DE" sz="2400" dirty="0">
                <a:latin typeface="Frutiger 45 Light" panose="020B0303030504020204" pitchFamily="34" charset="0"/>
              </a:rPr>
              <a:t> magna </a:t>
            </a:r>
            <a:r>
              <a:rPr lang="de-DE" sz="2400" dirty="0" err="1">
                <a:latin typeface="Frutiger 45 Light" panose="020B0303030504020204" pitchFamily="34" charset="0"/>
              </a:rPr>
              <a:t>aliquyam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erat</a:t>
            </a:r>
            <a:r>
              <a:rPr lang="de-DE" sz="2400" dirty="0">
                <a:latin typeface="Frutiger 45 Light" panose="020B0303030504020204" pitchFamily="34" charset="0"/>
              </a:rPr>
              <a:t>, sed </a:t>
            </a:r>
            <a:r>
              <a:rPr lang="de-DE" sz="2400" dirty="0" err="1">
                <a:latin typeface="Frutiger 45 Light" panose="020B0303030504020204" pitchFamily="34" charset="0"/>
              </a:rPr>
              <a:t>diam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voluptua</a:t>
            </a:r>
            <a:r>
              <a:rPr lang="de-DE" sz="2400" dirty="0">
                <a:latin typeface="Frutiger 45 Light" panose="020B0303030504020204" pitchFamily="34" charset="0"/>
              </a:rPr>
              <a:t>. At </a:t>
            </a:r>
            <a:r>
              <a:rPr lang="de-DE" sz="2400" dirty="0" err="1">
                <a:latin typeface="Frutiger 45 Light" panose="020B0303030504020204" pitchFamily="34" charset="0"/>
              </a:rPr>
              <a:t>vero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eos</a:t>
            </a:r>
            <a:r>
              <a:rPr lang="de-DE" sz="2400" dirty="0">
                <a:latin typeface="Frutiger 45 Light" panose="020B0303030504020204" pitchFamily="34" charset="0"/>
              </a:rPr>
              <a:t> et </a:t>
            </a:r>
            <a:r>
              <a:rPr lang="de-DE" sz="2400" dirty="0" err="1">
                <a:latin typeface="Frutiger 45 Light" panose="020B0303030504020204" pitchFamily="34" charset="0"/>
              </a:rPr>
              <a:t>accusam</a:t>
            </a:r>
            <a:r>
              <a:rPr lang="de-DE" sz="2400" dirty="0">
                <a:latin typeface="Frutiger 45 Light" panose="020B0303030504020204" pitchFamily="34" charset="0"/>
              </a:rPr>
              <a:t> et </a:t>
            </a:r>
            <a:r>
              <a:rPr lang="de-DE" sz="2400" dirty="0" err="1">
                <a:latin typeface="Frutiger 45 Light" panose="020B0303030504020204" pitchFamily="34" charset="0"/>
              </a:rPr>
              <a:t>justo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duo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dolores</a:t>
            </a:r>
            <a:r>
              <a:rPr lang="de-DE" sz="2400" dirty="0">
                <a:latin typeface="Frutiger 45 Light" panose="020B0303030504020204" pitchFamily="34" charset="0"/>
              </a:rPr>
              <a:t> et </a:t>
            </a:r>
            <a:br>
              <a:rPr lang="de-DE" sz="2400" dirty="0">
                <a:latin typeface="Frutiger 45 Light" panose="020B0303030504020204" pitchFamily="34" charset="0"/>
              </a:rPr>
            </a:br>
            <a:r>
              <a:rPr lang="de-DE" sz="2400" dirty="0" err="1">
                <a:latin typeface="Frutiger 45 Light" panose="020B0303030504020204" pitchFamily="34" charset="0"/>
              </a:rPr>
              <a:t>ea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rebum</a:t>
            </a:r>
            <a:r>
              <a:rPr lang="de-DE" sz="2400" dirty="0">
                <a:latin typeface="Frutiger 45 Light" panose="020B0303030504020204" pitchFamily="34" charset="0"/>
              </a:rPr>
              <a:t>. Stet </a:t>
            </a:r>
            <a:r>
              <a:rPr lang="de-DE" sz="2400" dirty="0" err="1">
                <a:latin typeface="Frutiger 45 Light" panose="020B0303030504020204" pitchFamily="34" charset="0"/>
              </a:rPr>
              <a:t>clita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kasd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gubergren</a:t>
            </a:r>
            <a:r>
              <a:rPr lang="de-DE" sz="2400" dirty="0">
                <a:latin typeface="Frutiger 45 Light" panose="020B0303030504020204" pitchFamily="34" charset="0"/>
              </a:rPr>
              <a:t>, </a:t>
            </a:r>
            <a:r>
              <a:rPr lang="de-DE" sz="2400" dirty="0" err="1">
                <a:latin typeface="Frutiger 45 Light" panose="020B0303030504020204" pitchFamily="34" charset="0"/>
              </a:rPr>
              <a:t>no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sea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</a:p>
          <a:p>
            <a:pPr>
              <a:lnSpc>
                <a:spcPct val="110000"/>
              </a:lnSpc>
            </a:pPr>
            <a:endParaRPr lang="de-DE" sz="2400" dirty="0">
              <a:latin typeface="Frutiger 45 Light" panose="020B0303030504020204" pitchFamily="34" charset="0"/>
            </a:endParaRPr>
          </a:p>
          <a:p>
            <a:pPr>
              <a:lnSpc>
                <a:spcPct val="110000"/>
              </a:lnSpc>
            </a:pPr>
            <a:endParaRPr lang="de-DE" sz="2400" dirty="0">
              <a:latin typeface="Frutiger 45 Light" panose="020B0303030504020204" pitchFamily="34" charset="0"/>
            </a:endParaRPr>
          </a:p>
          <a:p>
            <a:pPr>
              <a:lnSpc>
                <a:spcPct val="110000"/>
              </a:lnSpc>
            </a:pPr>
            <a:endParaRPr lang="de-DE" sz="2400" dirty="0">
              <a:latin typeface="Frutiger 45 Light" panose="020B0303030504020204" pitchFamily="34" charset="0"/>
            </a:endParaRPr>
          </a:p>
          <a:p>
            <a:pPr>
              <a:lnSpc>
                <a:spcPct val="110000"/>
              </a:lnSpc>
            </a:pPr>
            <a:endParaRPr lang="de-DE" sz="2400" dirty="0">
              <a:latin typeface="Frutiger 45 Light" panose="020B0303030504020204" pitchFamily="34" charset="0"/>
            </a:endParaRPr>
          </a:p>
          <a:p>
            <a:pPr>
              <a:lnSpc>
                <a:spcPct val="110000"/>
              </a:lnSpc>
            </a:pPr>
            <a:endParaRPr lang="de-DE" sz="2400" dirty="0">
              <a:latin typeface="Frutiger 45 Light" panose="020B0303030504020204" pitchFamily="34" charset="0"/>
            </a:endParaRPr>
          </a:p>
          <a:p>
            <a:pPr>
              <a:lnSpc>
                <a:spcPct val="110000"/>
              </a:lnSpc>
            </a:pPr>
            <a:endParaRPr lang="de-DE" sz="2400" dirty="0">
              <a:latin typeface="Frutiger 45 Light" panose="020B0303030504020204" pitchFamily="34" charset="0"/>
            </a:endParaRPr>
          </a:p>
          <a:p>
            <a:pPr>
              <a:lnSpc>
                <a:spcPct val="110000"/>
              </a:lnSpc>
            </a:pPr>
            <a:endParaRPr lang="de-DE" sz="2400" dirty="0">
              <a:latin typeface="Frutiger 45 Light" panose="020B0303030504020204" pitchFamily="34" charset="0"/>
            </a:endParaRPr>
          </a:p>
          <a:p>
            <a:pPr>
              <a:lnSpc>
                <a:spcPct val="110000"/>
              </a:lnSpc>
            </a:pPr>
            <a:endParaRPr lang="de-DE" sz="2400" dirty="0">
              <a:latin typeface="Frutiger 45 Light" panose="020B0303030504020204" pitchFamily="34" charset="0"/>
            </a:endParaRPr>
          </a:p>
          <a:p>
            <a:pPr>
              <a:lnSpc>
                <a:spcPct val="110000"/>
              </a:lnSpc>
            </a:pPr>
            <a:endParaRPr lang="de-DE" sz="2400" dirty="0">
              <a:latin typeface="Frutiger 45 Light" panose="020B0303030504020204" pitchFamily="34" charset="0"/>
            </a:endParaRPr>
          </a:p>
          <a:p>
            <a:pPr>
              <a:lnSpc>
                <a:spcPct val="110000"/>
              </a:lnSpc>
            </a:pPr>
            <a:endParaRPr lang="de-DE" sz="2400" dirty="0">
              <a:latin typeface="Frutiger 45 Light" panose="020B0303030504020204" pitchFamily="34" charset="0"/>
            </a:endParaRPr>
          </a:p>
          <a:p>
            <a:pPr>
              <a:lnSpc>
                <a:spcPct val="110000"/>
              </a:lnSpc>
            </a:pPr>
            <a:endParaRPr lang="de-DE" sz="2400" dirty="0">
              <a:latin typeface="Frutiger 45 Light" panose="020B0303030504020204" pitchFamily="34" charset="0"/>
            </a:endParaRPr>
          </a:p>
          <a:p>
            <a:pPr>
              <a:lnSpc>
                <a:spcPct val="110000"/>
              </a:lnSpc>
            </a:pPr>
            <a:endParaRPr lang="de-DE" sz="2400" dirty="0">
              <a:latin typeface="Frutiger 45 Light" panose="020B0303030504020204" pitchFamily="34" charset="0"/>
            </a:endParaRPr>
          </a:p>
          <a:p>
            <a:pPr>
              <a:lnSpc>
                <a:spcPct val="110000"/>
              </a:lnSpc>
            </a:pPr>
            <a:endParaRPr lang="de-DE" sz="2400" dirty="0">
              <a:latin typeface="Frutiger 45 Light" panose="020B0303030504020204" pitchFamily="34" charset="0"/>
            </a:endParaRPr>
          </a:p>
          <a:p>
            <a:pPr>
              <a:lnSpc>
                <a:spcPct val="110000"/>
              </a:lnSpc>
            </a:pPr>
            <a:endParaRPr lang="de-DE" sz="2400" dirty="0">
              <a:latin typeface="Frutiger 45 Light" panose="020B0303030504020204" pitchFamily="34" charset="0"/>
            </a:endParaRPr>
          </a:p>
          <a:p>
            <a:pPr>
              <a:lnSpc>
                <a:spcPct val="110000"/>
              </a:lnSpc>
            </a:pPr>
            <a:endParaRPr lang="de-DE" sz="2400" dirty="0">
              <a:latin typeface="Frutiger 45 Light" panose="020B0303030504020204" pitchFamily="34" charset="0"/>
            </a:endParaRPr>
          </a:p>
          <a:p>
            <a:pPr>
              <a:lnSpc>
                <a:spcPct val="110000"/>
              </a:lnSpc>
            </a:pPr>
            <a:endParaRPr lang="de-DE" sz="2400" dirty="0">
              <a:latin typeface="Frutiger 45 Light" panose="020B0303030504020204" pitchFamily="34" charset="0"/>
            </a:endParaRPr>
          </a:p>
          <a:p>
            <a:pPr>
              <a:lnSpc>
                <a:spcPct val="110000"/>
              </a:lnSpc>
            </a:pPr>
            <a:endParaRPr lang="de-DE" sz="2400" dirty="0">
              <a:latin typeface="Frutiger 45 Light" panose="020B0303030504020204" pitchFamily="34" charset="0"/>
            </a:endParaRPr>
          </a:p>
          <a:p>
            <a:pPr>
              <a:lnSpc>
                <a:spcPct val="110000"/>
              </a:lnSpc>
            </a:pPr>
            <a:endParaRPr lang="de-DE" sz="2400" dirty="0">
              <a:latin typeface="Frutiger 45 Light" panose="020B0303030504020204" pitchFamily="34" charset="0"/>
            </a:endParaRPr>
          </a:p>
          <a:p>
            <a:pPr>
              <a:lnSpc>
                <a:spcPct val="110000"/>
              </a:lnSpc>
            </a:pPr>
            <a:endParaRPr lang="de-DE" sz="2400" dirty="0">
              <a:latin typeface="Frutiger 45 Light" panose="020B0303030504020204" pitchFamily="34" charset="0"/>
            </a:endParaRPr>
          </a:p>
          <a:p>
            <a:pPr>
              <a:lnSpc>
                <a:spcPct val="110000"/>
              </a:lnSpc>
            </a:pPr>
            <a:endParaRPr lang="de-DE" sz="2400" dirty="0">
              <a:latin typeface="Frutiger 45 Light" panose="020B0303030504020204" pitchFamily="34" charset="0"/>
            </a:endParaRPr>
          </a:p>
          <a:p>
            <a:pPr>
              <a:lnSpc>
                <a:spcPct val="110000"/>
              </a:lnSpc>
            </a:pPr>
            <a:endParaRPr lang="de-DE" sz="2400" dirty="0">
              <a:latin typeface="Frutiger 45 Light" panose="020B0303030504020204" pitchFamily="34" charset="0"/>
            </a:endParaRPr>
          </a:p>
          <a:p>
            <a:pPr>
              <a:lnSpc>
                <a:spcPct val="110000"/>
              </a:lnSpc>
            </a:pPr>
            <a:endParaRPr lang="de-DE" sz="2400" dirty="0">
              <a:latin typeface="Frutiger 45 Light" panose="020B0303030504020204" pitchFamily="34" charset="0"/>
            </a:endParaRPr>
          </a:p>
          <a:p>
            <a:pPr>
              <a:lnSpc>
                <a:spcPct val="110000"/>
              </a:lnSpc>
            </a:pPr>
            <a:endParaRPr lang="de-DE" sz="2400" dirty="0">
              <a:latin typeface="Frutiger 45 Light" panose="020B0303030504020204" pitchFamily="34" charset="0"/>
            </a:endParaRPr>
          </a:p>
          <a:p>
            <a:pPr>
              <a:lnSpc>
                <a:spcPct val="110000"/>
              </a:lnSpc>
            </a:pPr>
            <a:endParaRPr lang="de-DE" sz="2400" dirty="0">
              <a:latin typeface="Frutiger 45 Light" panose="020B0303030504020204" pitchFamily="34" charset="0"/>
            </a:endParaRPr>
          </a:p>
          <a:p>
            <a:pPr>
              <a:lnSpc>
                <a:spcPct val="110000"/>
              </a:lnSpc>
            </a:pPr>
            <a:endParaRPr lang="de-DE" sz="2400" dirty="0">
              <a:latin typeface="Frutiger 45 Light" panose="020B0303030504020204" pitchFamily="34" charset="0"/>
            </a:endParaRPr>
          </a:p>
          <a:p>
            <a:pPr>
              <a:lnSpc>
                <a:spcPct val="110000"/>
              </a:lnSpc>
            </a:pPr>
            <a:endParaRPr lang="de-DE" sz="2400" dirty="0">
              <a:latin typeface="Frutiger 45 Light" panose="020B0303030504020204" pitchFamily="34" charset="0"/>
            </a:endParaRPr>
          </a:p>
          <a:p>
            <a:pPr>
              <a:lnSpc>
                <a:spcPct val="110000"/>
              </a:lnSpc>
            </a:pPr>
            <a:r>
              <a:rPr lang="de-DE" sz="2400" dirty="0" err="1">
                <a:latin typeface="Frutiger 45 Light" panose="020B0303030504020204" pitchFamily="34" charset="0"/>
              </a:rPr>
              <a:t>takimata</a:t>
            </a:r>
            <a:r>
              <a:rPr lang="de-DE" sz="2400" dirty="0">
                <a:latin typeface="Frutiger 45 Light" panose="020B0303030504020204" pitchFamily="34" charset="0"/>
              </a:rPr>
              <a:t> sanctus </a:t>
            </a:r>
            <a:r>
              <a:rPr lang="de-DE" sz="2400" dirty="0" err="1">
                <a:latin typeface="Frutiger 45 Light" panose="020B0303030504020204" pitchFamily="34" charset="0"/>
              </a:rPr>
              <a:t>est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Lorem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ipsum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dolor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sit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amet</a:t>
            </a:r>
            <a:r>
              <a:rPr lang="de-DE" sz="2400" dirty="0">
                <a:latin typeface="Frutiger 45 Light" panose="020B0303030504020204" pitchFamily="34" charset="0"/>
              </a:rPr>
              <a:t>. </a:t>
            </a:r>
            <a:r>
              <a:rPr lang="de-DE" sz="2400" dirty="0" err="1">
                <a:latin typeface="Frutiger 45 Light" panose="020B0303030504020204" pitchFamily="34" charset="0"/>
              </a:rPr>
              <a:t>Lorem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ipsum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dolor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sit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amet</a:t>
            </a:r>
            <a:r>
              <a:rPr lang="de-DE" sz="2400" dirty="0">
                <a:latin typeface="Frutiger 45 Light" panose="020B0303030504020204" pitchFamily="34" charset="0"/>
              </a:rPr>
              <a:t>, </a:t>
            </a:r>
            <a:r>
              <a:rPr lang="de-DE" sz="2400" dirty="0" err="1">
                <a:latin typeface="Frutiger 45 Light" panose="020B0303030504020204" pitchFamily="34" charset="0"/>
              </a:rPr>
              <a:t>consetetur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sadipscing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elitr</a:t>
            </a:r>
            <a:r>
              <a:rPr lang="de-DE" sz="2400" dirty="0">
                <a:latin typeface="Frutiger 45 Light" panose="020B0303030504020204" pitchFamily="34" charset="0"/>
              </a:rPr>
              <a:t>, sed </a:t>
            </a:r>
            <a:r>
              <a:rPr lang="de-DE" sz="2400" dirty="0" err="1">
                <a:latin typeface="Frutiger 45 Light" panose="020B0303030504020204" pitchFamily="34" charset="0"/>
              </a:rPr>
              <a:t>diam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nonumy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eirmod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tempor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invidunt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ut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labore</a:t>
            </a:r>
            <a:r>
              <a:rPr lang="de-DE" sz="2400" dirty="0">
                <a:latin typeface="Frutiger 45 Light" panose="020B0303030504020204" pitchFamily="34" charset="0"/>
              </a:rPr>
              <a:t> et </a:t>
            </a:r>
            <a:r>
              <a:rPr lang="de-DE" sz="2400" dirty="0" err="1">
                <a:latin typeface="Frutiger 45 Light" panose="020B0303030504020204" pitchFamily="34" charset="0"/>
              </a:rPr>
              <a:t>dolore</a:t>
            </a:r>
            <a:r>
              <a:rPr lang="de-DE" sz="2400" dirty="0">
                <a:latin typeface="Frutiger 45 Light" panose="020B0303030504020204" pitchFamily="34" charset="0"/>
              </a:rPr>
              <a:t> magna </a:t>
            </a:r>
            <a:r>
              <a:rPr lang="de-DE" sz="2400" dirty="0" err="1">
                <a:latin typeface="Frutiger 45 Light" panose="020B0303030504020204" pitchFamily="34" charset="0"/>
              </a:rPr>
              <a:t>aliquyam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erat</a:t>
            </a:r>
            <a:r>
              <a:rPr lang="de-DE" sz="2400" dirty="0">
                <a:latin typeface="Frutiger 45 Light" panose="020B0303030504020204" pitchFamily="34" charset="0"/>
              </a:rPr>
              <a:t>, sed </a:t>
            </a:r>
            <a:r>
              <a:rPr lang="de-DE" sz="2400" dirty="0" err="1">
                <a:latin typeface="Frutiger 45 Light" panose="020B0303030504020204" pitchFamily="34" charset="0"/>
              </a:rPr>
              <a:t>diam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voluptua</a:t>
            </a:r>
            <a:r>
              <a:rPr lang="de-DE" sz="2400" dirty="0">
                <a:latin typeface="Frutiger 45 Light" panose="020B0303030504020204" pitchFamily="34" charset="0"/>
              </a:rPr>
              <a:t>. </a:t>
            </a:r>
          </a:p>
          <a:p>
            <a:pPr>
              <a:lnSpc>
                <a:spcPct val="110000"/>
              </a:lnSpc>
            </a:pPr>
            <a:endParaRPr lang="de-DE" sz="2400" dirty="0">
              <a:latin typeface="Frutiger 45 Light" panose="020B0303030504020204" pitchFamily="34" charset="0"/>
            </a:endParaRPr>
          </a:p>
          <a:p>
            <a:pPr>
              <a:lnSpc>
                <a:spcPct val="110000"/>
              </a:lnSpc>
            </a:pPr>
            <a:r>
              <a:rPr lang="de-DE" sz="2400" dirty="0">
                <a:latin typeface="Frutiger 45 Light" panose="020B0303030504020204" pitchFamily="34" charset="0"/>
              </a:rPr>
              <a:t>At </a:t>
            </a:r>
            <a:r>
              <a:rPr lang="de-DE" sz="2400" dirty="0" err="1">
                <a:latin typeface="Frutiger 45 Light" panose="020B0303030504020204" pitchFamily="34" charset="0"/>
              </a:rPr>
              <a:t>vero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eos</a:t>
            </a:r>
            <a:r>
              <a:rPr lang="de-DE" sz="2400" dirty="0">
                <a:latin typeface="Frutiger 45 Light" panose="020B0303030504020204" pitchFamily="34" charset="0"/>
              </a:rPr>
              <a:t> et </a:t>
            </a:r>
            <a:r>
              <a:rPr lang="de-DE" sz="2400" dirty="0" err="1">
                <a:latin typeface="Frutiger 45 Light" panose="020B0303030504020204" pitchFamily="34" charset="0"/>
              </a:rPr>
              <a:t>accusam</a:t>
            </a:r>
            <a:r>
              <a:rPr lang="de-DE" sz="2400" dirty="0">
                <a:latin typeface="Frutiger 45 Light" panose="020B0303030504020204" pitchFamily="34" charset="0"/>
              </a:rPr>
              <a:t> et </a:t>
            </a:r>
            <a:r>
              <a:rPr lang="de-DE" sz="2400" dirty="0" err="1">
                <a:latin typeface="Frutiger 45 Light" panose="020B0303030504020204" pitchFamily="34" charset="0"/>
              </a:rPr>
              <a:t>justo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duo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dolores</a:t>
            </a:r>
            <a:r>
              <a:rPr lang="de-DE" sz="2400" dirty="0">
                <a:latin typeface="Frutiger 45 Light" panose="020B0303030504020204" pitchFamily="34" charset="0"/>
              </a:rPr>
              <a:t> et </a:t>
            </a:r>
            <a:r>
              <a:rPr lang="de-DE" sz="2400" dirty="0" err="1">
                <a:latin typeface="Frutiger 45 Light" panose="020B0303030504020204" pitchFamily="34" charset="0"/>
              </a:rPr>
              <a:t>ea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rebum</a:t>
            </a:r>
            <a:r>
              <a:rPr lang="de-DE" sz="2400" dirty="0">
                <a:latin typeface="Frutiger 45 Light" panose="020B0303030504020204" pitchFamily="34" charset="0"/>
              </a:rPr>
              <a:t>. Stet </a:t>
            </a:r>
            <a:r>
              <a:rPr lang="de-DE" sz="2400" dirty="0" err="1">
                <a:latin typeface="Frutiger 45 Light" panose="020B0303030504020204" pitchFamily="34" charset="0"/>
              </a:rPr>
              <a:t>clita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kasd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gubergren</a:t>
            </a:r>
            <a:r>
              <a:rPr lang="de-DE" sz="2400" dirty="0">
                <a:latin typeface="Frutiger 45 Light" panose="020B0303030504020204" pitchFamily="34" charset="0"/>
              </a:rPr>
              <a:t>, </a:t>
            </a:r>
            <a:r>
              <a:rPr lang="de-DE" sz="2400" dirty="0" err="1">
                <a:latin typeface="Frutiger 45 Light" panose="020B0303030504020204" pitchFamily="34" charset="0"/>
              </a:rPr>
              <a:t>no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sea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takimata</a:t>
            </a:r>
            <a:r>
              <a:rPr lang="de-DE" sz="2400" dirty="0">
                <a:latin typeface="Frutiger 45 Light" panose="020B0303030504020204" pitchFamily="34" charset="0"/>
              </a:rPr>
              <a:t> sanctus </a:t>
            </a:r>
            <a:r>
              <a:rPr lang="de-DE" sz="2400" dirty="0" err="1">
                <a:latin typeface="Frutiger 45 Light" panose="020B0303030504020204" pitchFamily="34" charset="0"/>
              </a:rPr>
              <a:t>est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Lorem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ipsum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dolor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sit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amet</a:t>
            </a:r>
            <a:r>
              <a:rPr lang="de-DE" sz="2400" dirty="0">
                <a:latin typeface="Frutiger 45 Light" panose="020B0303030504020204" pitchFamily="34" charset="0"/>
              </a:rPr>
              <a:t>. </a:t>
            </a:r>
            <a:r>
              <a:rPr lang="de-DE" sz="2400" dirty="0" err="1">
                <a:latin typeface="Frutiger 45 Light" panose="020B0303030504020204" pitchFamily="34" charset="0"/>
              </a:rPr>
              <a:t>Lorem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ipsum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dolor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sit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amet</a:t>
            </a:r>
            <a:r>
              <a:rPr lang="de-DE" sz="2400" dirty="0">
                <a:latin typeface="Frutiger 45 Light" panose="020B0303030504020204" pitchFamily="34" charset="0"/>
              </a:rPr>
              <a:t>, </a:t>
            </a:r>
            <a:r>
              <a:rPr lang="de-DE" sz="2400" dirty="0" err="1">
                <a:latin typeface="Frutiger 45 Light" panose="020B0303030504020204" pitchFamily="34" charset="0"/>
              </a:rPr>
              <a:t>consetetur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sadipscing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elitr</a:t>
            </a:r>
            <a:r>
              <a:rPr lang="de-DE" sz="2400" dirty="0">
                <a:latin typeface="Frutiger 45 Light" panose="020B0303030504020204" pitchFamily="34" charset="0"/>
              </a:rPr>
              <a:t>, sed </a:t>
            </a:r>
            <a:r>
              <a:rPr lang="de-DE" sz="2400" dirty="0" err="1">
                <a:latin typeface="Frutiger 45 Light" panose="020B0303030504020204" pitchFamily="34" charset="0"/>
              </a:rPr>
              <a:t>diam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nonumy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eirmod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tempor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invidunt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ut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labore</a:t>
            </a:r>
            <a:r>
              <a:rPr lang="de-DE" sz="2400" dirty="0">
                <a:latin typeface="Frutiger 45 Light" panose="020B0303030504020204" pitchFamily="34" charset="0"/>
              </a:rPr>
              <a:t> et </a:t>
            </a:r>
            <a:r>
              <a:rPr lang="de-DE" sz="2400" dirty="0" err="1">
                <a:latin typeface="Frutiger 45 Light" panose="020B0303030504020204" pitchFamily="34" charset="0"/>
              </a:rPr>
              <a:t>dolore</a:t>
            </a:r>
            <a:r>
              <a:rPr lang="de-DE" sz="2400" dirty="0">
                <a:latin typeface="Frutiger 45 Light" panose="020B0303030504020204" pitchFamily="34" charset="0"/>
              </a:rPr>
              <a:t> magna </a:t>
            </a:r>
            <a:r>
              <a:rPr lang="de-DE" sz="2400" dirty="0" err="1">
                <a:latin typeface="Frutiger 45 Light" panose="020B0303030504020204" pitchFamily="34" charset="0"/>
              </a:rPr>
              <a:t>aliquyam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erat</a:t>
            </a:r>
            <a:r>
              <a:rPr lang="de-DE" sz="2400" dirty="0">
                <a:latin typeface="Frutiger 45 Light" panose="020B0303030504020204" pitchFamily="34" charset="0"/>
              </a:rPr>
              <a:t>, sed </a:t>
            </a:r>
            <a:r>
              <a:rPr lang="de-DE" sz="2400" dirty="0" err="1">
                <a:latin typeface="Frutiger 45 Light" panose="020B0303030504020204" pitchFamily="34" charset="0"/>
              </a:rPr>
              <a:t>diam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voluptua</a:t>
            </a:r>
            <a:r>
              <a:rPr lang="de-DE" sz="2400" dirty="0">
                <a:latin typeface="Frutiger 45 Light" panose="020B0303030504020204" pitchFamily="34" charset="0"/>
              </a:rPr>
              <a:t>. At </a:t>
            </a:r>
            <a:r>
              <a:rPr lang="de-DE" sz="2400" dirty="0" err="1">
                <a:latin typeface="Frutiger 45 Light" panose="020B0303030504020204" pitchFamily="34" charset="0"/>
              </a:rPr>
              <a:t>vero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eos</a:t>
            </a:r>
            <a:r>
              <a:rPr lang="de-DE" sz="2400" dirty="0">
                <a:latin typeface="Frutiger 45 Light" panose="020B0303030504020204" pitchFamily="34" charset="0"/>
              </a:rPr>
              <a:t> et </a:t>
            </a:r>
            <a:r>
              <a:rPr lang="de-DE" sz="2400" dirty="0" err="1">
                <a:latin typeface="Frutiger 45 Light" panose="020B0303030504020204" pitchFamily="34" charset="0"/>
              </a:rPr>
              <a:t>accusam</a:t>
            </a:r>
            <a:r>
              <a:rPr lang="de-DE" sz="2400" dirty="0">
                <a:latin typeface="Frutiger 45 Light" panose="020B0303030504020204" pitchFamily="34" charset="0"/>
              </a:rPr>
              <a:t> et </a:t>
            </a:r>
            <a:r>
              <a:rPr lang="de-DE" sz="2400" dirty="0" err="1">
                <a:latin typeface="Frutiger 45 Light" panose="020B0303030504020204" pitchFamily="34" charset="0"/>
              </a:rPr>
              <a:t>justo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duo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dolores</a:t>
            </a:r>
            <a:r>
              <a:rPr lang="de-DE" sz="2400" dirty="0">
                <a:latin typeface="Frutiger 45 Light" panose="020B0303030504020204" pitchFamily="34" charset="0"/>
              </a:rPr>
              <a:t> et </a:t>
            </a:r>
            <a:r>
              <a:rPr lang="de-DE" sz="2400" dirty="0" err="1">
                <a:latin typeface="Frutiger 45 Light" panose="020B0303030504020204" pitchFamily="34" charset="0"/>
              </a:rPr>
              <a:t>ea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rebum</a:t>
            </a:r>
            <a:r>
              <a:rPr lang="de-DE" sz="2400" dirty="0">
                <a:latin typeface="Frutiger 45 Light" panose="020B0303030504020204" pitchFamily="34" charset="0"/>
              </a:rPr>
              <a:t>. Stet </a:t>
            </a:r>
            <a:r>
              <a:rPr lang="de-DE" sz="2400" dirty="0" err="1">
                <a:latin typeface="Frutiger 45 Light" panose="020B0303030504020204" pitchFamily="34" charset="0"/>
              </a:rPr>
              <a:t>clita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kasd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gubergren</a:t>
            </a:r>
            <a:r>
              <a:rPr lang="de-DE" sz="2400" dirty="0">
                <a:latin typeface="Frutiger 45 Light" panose="020B0303030504020204" pitchFamily="34" charset="0"/>
              </a:rPr>
              <a:t>, </a:t>
            </a:r>
            <a:r>
              <a:rPr lang="de-DE" sz="2400" dirty="0" err="1">
                <a:latin typeface="Frutiger 45 Light" panose="020B0303030504020204" pitchFamily="34" charset="0"/>
              </a:rPr>
              <a:t>no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sea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takimata</a:t>
            </a:r>
            <a:r>
              <a:rPr lang="de-DE" sz="2400" dirty="0">
                <a:latin typeface="Frutiger 45 Light" panose="020B0303030504020204" pitchFamily="34" charset="0"/>
              </a:rPr>
              <a:t> sanctus </a:t>
            </a:r>
            <a:r>
              <a:rPr lang="de-DE" sz="2400" dirty="0" err="1">
                <a:latin typeface="Frutiger 45 Light" panose="020B0303030504020204" pitchFamily="34" charset="0"/>
              </a:rPr>
              <a:t>est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Lorem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ipsum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dolor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sit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amet</a:t>
            </a:r>
            <a:r>
              <a:rPr lang="de-DE" sz="2400" dirty="0">
                <a:latin typeface="Frutiger 45 Light" panose="020B0303030504020204" pitchFamily="34" charset="0"/>
              </a:rPr>
              <a:t>.   </a:t>
            </a:r>
          </a:p>
          <a:p>
            <a:pPr>
              <a:lnSpc>
                <a:spcPct val="110000"/>
              </a:lnSpc>
            </a:pPr>
            <a:endParaRPr lang="de-DE" sz="2400" dirty="0">
              <a:latin typeface="Frutiger 45 Light" panose="020B0303030504020204" pitchFamily="34" charset="0"/>
            </a:endParaRPr>
          </a:p>
          <a:p>
            <a:pPr>
              <a:lnSpc>
                <a:spcPct val="110000"/>
              </a:lnSpc>
            </a:pPr>
            <a:r>
              <a:rPr lang="de-DE" sz="2400" b="1" dirty="0" err="1">
                <a:latin typeface="Frutiger 45 Light" panose="020B0303030504020204" pitchFamily="34" charset="0"/>
              </a:rPr>
              <a:t>Lorem</a:t>
            </a:r>
            <a:r>
              <a:rPr lang="de-DE" sz="2400" b="1" dirty="0">
                <a:latin typeface="Frutiger 45 Light" panose="020B0303030504020204" pitchFamily="34" charset="0"/>
              </a:rPr>
              <a:t> </a:t>
            </a:r>
            <a:r>
              <a:rPr lang="de-DE" sz="2400" b="1" dirty="0" err="1">
                <a:latin typeface="Frutiger 45 Light" panose="020B0303030504020204" pitchFamily="34" charset="0"/>
              </a:rPr>
              <a:t>ipsum</a:t>
            </a:r>
            <a:r>
              <a:rPr lang="de-DE" sz="2400" b="1" dirty="0">
                <a:latin typeface="Frutiger 45 Light" panose="020B0303030504020204" pitchFamily="34" charset="0"/>
              </a:rPr>
              <a:t> </a:t>
            </a:r>
            <a:r>
              <a:rPr lang="de-DE" sz="2400" b="1" dirty="0" err="1">
                <a:latin typeface="Frutiger 45 Light" panose="020B0303030504020204" pitchFamily="34" charset="0"/>
              </a:rPr>
              <a:t>dolor</a:t>
            </a:r>
            <a:r>
              <a:rPr lang="de-DE" sz="2400" b="1" dirty="0">
                <a:latin typeface="Frutiger 45 Light" panose="020B0303030504020204" pitchFamily="34" charset="0"/>
              </a:rPr>
              <a:t> </a:t>
            </a:r>
            <a:r>
              <a:rPr lang="de-DE" sz="2400" b="1" dirty="0" err="1">
                <a:latin typeface="Frutiger 45 Light" panose="020B0303030504020204" pitchFamily="34" charset="0"/>
              </a:rPr>
              <a:t>sit</a:t>
            </a:r>
            <a:r>
              <a:rPr lang="de-DE" sz="2400" b="1" dirty="0">
                <a:latin typeface="Frutiger 45 Light" panose="020B0303030504020204" pitchFamily="34" charset="0"/>
              </a:rPr>
              <a:t> </a:t>
            </a:r>
            <a:r>
              <a:rPr lang="de-DE" sz="2400" b="1" dirty="0" err="1">
                <a:latin typeface="Frutiger 45 Light" panose="020B0303030504020204" pitchFamily="34" charset="0"/>
              </a:rPr>
              <a:t>amet</a:t>
            </a:r>
            <a:r>
              <a:rPr lang="de-DE" sz="2400" b="1" dirty="0">
                <a:latin typeface="Frutiger 45 Light" panose="020B0303030504020204" pitchFamily="34" charset="0"/>
              </a:rPr>
              <a:t>, </a:t>
            </a:r>
          </a:p>
          <a:p>
            <a:pPr>
              <a:lnSpc>
                <a:spcPct val="110000"/>
              </a:lnSpc>
            </a:pPr>
            <a:r>
              <a:rPr lang="de-DE" sz="2400" dirty="0">
                <a:latin typeface="Frutiger 45 Light" panose="020B0303030504020204" pitchFamily="34" charset="0"/>
              </a:rPr>
              <a:t>Duis </a:t>
            </a:r>
            <a:r>
              <a:rPr lang="de-DE" sz="2400" dirty="0" err="1">
                <a:latin typeface="Frutiger 45 Light" panose="020B0303030504020204" pitchFamily="34" charset="0"/>
              </a:rPr>
              <a:t>autem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vel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eum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iriure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dolor</a:t>
            </a:r>
            <a:r>
              <a:rPr lang="de-DE" sz="2400" dirty="0">
                <a:latin typeface="Frutiger 45 Light" panose="020B0303030504020204" pitchFamily="34" charset="0"/>
              </a:rPr>
              <a:t> in </a:t>
            </a:r>
            <a:r>
              <a:rPr lang="de-DE" sz="2400" dirty="0" err="1">
                <a:latin typeface="Frutiger 45 Light" panose="020B0303030504020204" pitchFamily="34" charset="0"/>
              </a:rPr>
              <a:t>hendrerit</a:t>
            </a:r>
            <a:r>
              <a:rPr lang="de-DE" sz="2400" dirty="0">
                <a:latin typeface="Frutiger 45 Light" panose="020B0303030504020204" pitchFamily="34" charset="0"/>
              </a:rPr>
              <a:t> in </a:t>
            </a:r>
            <a:r>
              <a:rPr lang="de-DE" sz="2400" dirty="0" err="1">
                <a:latin typeface="Frutiger 45 Light" panose="020B0303030504020204" pitchFamily="34" charset="0"/>
              </a:rPr>
              <a:t>vulputate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velit</a:t>
            </a:r>
            <a:r>
              <a:rPr lang="de-DE" sz="2400" dirty="0">
                <a:latin typeface="Frutiger 45 Light" panose="020B0303030504020204" pitchFamily="34" charset="0"/>
              </a:rPr>
              <a:t> esse </a:t>
            </a:r>
            <a:r>
              <a:rPr lang="de-DE" sz="2400" dirty="0" err="1">
                <a:latin typeface="Frutiger 45 Light" panose="020B0303030504020204" pitchFamily="34" charset="0"/>
              </a:rPr>
              <a:t>molestie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consequat</a:t>
            </a:r>
            <a:r>
              <a:rPr lang="de-DE" sz="2400" dirty="0">
                <a:latin typeface="Frutiger 45 Light" panose="020B0303030504020204" pitchFamily="34" charset="0"/>
              </a:rPr>
              <a:t>:</a:t>
            </a: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9DAB7C9C-B11E-0194-C057-8211EE1EDD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91778" y="14621605"/>
            <a:ext cx="13472160" cy="9217152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4A826AF2-E1C2-0ECC-81B3-9A6A85A53C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2863" y="27952859"/>
            <a:ext cx="6424613" cy="4395482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57724D91-5A1C-7CD2-A15B-ECF90AB9C5B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226" t="3696" r="5719" b="4069"/>
          <a:stretch/>
        </p:blipFill>
        <p:spPr>
          <a:xfrm>
            <a:off x="8715375" y="29394151"/>
            <a:ext cx="12740073" cy="6049810"/>
          </a:xfrm>
          <a:prstGeom prst="rect">
            <a:avLst/>
          </a:prstGeom>
        </p:spPr>
      </p:pic>
      <p:sp>
        <p:nvSpPr>
          <p:cNvPr id="27" name="Textfeld 26">
            <a:extLst>
              <a:ext uri="{FF2B5EF4-FFF2-40B4-BE49-F238E27FC236}">
                <a16:creationId xmlns:a16="http://schemas.microsoft.com/office/drawing/2014/main" id="{0F27496D-B9B8-0919-F0DF-2FD7E3A44647}"/>
              </a:ext>
            </a:extLst>
          </p:cNvPr>
          <p:cNvSpPr txBox="1"/>
          <p:nvPr/>
        </p:nvSpPr>
        <p:spPr>
          <a:xfrm>
            <a:off x="22536150" y="34593213"/>
            <a:ext cx="4235450" cy="178593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>
              <a:lnSpc>
                <a:spcPct val="110000"/>
              </a:lnSpc>
            </a:pPr>
            <a:r>
              <a:rPr lang="en-US" sz="2400" b="1" dirty="0">
                <a:latin typeface="Frutiger 45 Light" panose="020B0303030504020204" pitchFamily="34" charset="0"/>
              </a:rPr>
              <a:t>More information about the project on our website</a:t>
            </a:r>
          </a:p>
          <a:p>
            <a:pPr>
              <a:lnSpc>
                <a:spcPct val="110000"/>
              </a:lnSpc>
            </a:pPr>
            <a:endParaRPr lang="en-US" sz="2400" b="1" dirty="0">
              <a:latin typeface="Frutiger 45 Light" panose="020B0303030504020204" pitchFamily="34" charset="0"/>
            </a:endParaRPr>
          </a:p>
        </p:txBody>
      </p:sp>
      <p:pic>
        <p:nvPicPr>
          <p:cNvPr id="31" name="Bildplatzhalter 5">
            <a:extLst>
              <a:ext uri="{FF2B5EF4-FFF2-40B4-BE49-F238E27FC236}">
                <a16:creationId xmlns:a16="http://schemas.microsoft.com/office/drawing/2014/main" id="{EC80CD4D-1B4C-E4C0-701A-A87EC9075AF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5"/>
          <a:srcRect t="104" b="104"/>
          <a:stretch/>
        </p:blipFill>
        <p:spPr>
          <a:xfrm>
            <a:off x="15462250" y="663575"/>
            <a:ext cx="14149388" cy="9829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  <p:sp>
        <p:nvSpPr>
          <p:cNvPr id="34" name="Textfeld 33">
            <a:extLst>
              <a:ext uri="{FF2B5EF4-FFF2-40B4-BE49-F238E27FC236}">
                <a16:creationId xmlns:a16="http://schemas.microsoft.com/office/drawing/2014/main" id="{AEE0D633-EB55-B1C7-5BD0-6456D2A42B58}"/>
              </a:ext>
            </a:extLst>
          </p:cNvPr>
          <p:cNvSpPr txBox="1"/>
          <p:nvPr/>
        </p:nvSpPr>
        <p:spPr>
          <a:xfrm>
            <a:off x="1312863" y="38328117"/>
            <a:ext cx="3525837" cy="470383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>
              <a:lnSpc>
                <a:spcPct val="114000"/>
              </a:lnSpc>
            </a:pPr>
            <a:r>
              <a:rPr lang="de-DE" sz="2000" b="1" dirty="0">
                <a:latin typeface="Frutiger 45 Light" panose="020B0303030504020204" pitchFamily="34" charset="0"/>
              </a:rPr>
              <a:t>A </a:t>
            </a:r>
            <a:r>
              <a:rPr lang="de-DE" sz="2000" b="1" dirty="0" err="1">
                <a:latin typeface="Frutiger 45 Light" panose="020B0303030504020204" pitchFamily="34" charset="0"/>
              </a:rPr>
              <a:t>project</a:t>
            </a:r>
            <a:r>
              <a:rPr lang="de-DE" sz="2000" b="1" dirty="0">
                <a:latin typeface="Frutiger 45 Light" panose="020B0303030504020204" pitchFamily="34" charset="0"/>
              </a:rPr>
              <a:t> </a:t>
            </a:r>
            <a:r>
              <a:rPr lang="de-DE" sz="2000" b="1" dirty="0" err="1">
                <a:latin typeface="Frutiger 45 Light" panose="020B0303030504020204" pitchFamily="34" charset="0"/>
              </a:rPr>
              <a:t>of</a:t>
            </a:r>
            <a:endParaRPr lang="de-DE" sz="2000" dirty="0">
              <a:latin typeface="Frutiger 45 Light" panose="020B0303030504020204" pitchFamily="34" charset="0"/>
            </a:endParaRP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DEFB05A1-66F9-36D2-59B2-CEB8DACEF12A}"/>
              </a:ext>
            </a:extLst>
          </p:cNvPr>
          <p:cNvSpPr txBox="1"/>
          <p:nvPr/>
        </p:nvSpPr>
        <p:spPr>
          <a:xfrm>
            <a:off x="8386763" y="38328117"/>
            <a:ext cx="3487737" cy="470383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>
              <a:lnSpc>
                <a:spcPct val="114000"/>
              </a:lnSpc>
            </a:pPr>
            <a:r>
              <a:rPr lang="de-DE" sz="2000" b="1" dirty="0" err="1">
                <a:latin typeface="Frutiger 45 Light" panose="020B0303030504020204" pitchFamily="34" charset="0"/>
              </a:rPr>
              <a:t>Contractor</a:t>
            </a:r>
            <a:endParaRPr lang="de-DE" sz="2000" dirty="0">
              <a:latin typeface="Frutiger 45 Light" panose="020B0303030504020204" pitchFamily="34" charset="0"/>
            </a:endParaRP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76A7B9C1-5B7E-EF73-8802-0024D4CECE8D}"/>
              </a:ext>
            </a:extLst>
          </p:cNvPr>
          <p:cNvSpPr txBox="1"/>
          <p:nvPr/>
        </p:nvSpPr>
        <p:spPr>
          <a:xfrm>
            <a:off x="15462250" y="38328117"/>
            <a:ext cx="3525837" cy="3226283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>
              <a:lnSpc>
                <a:spcPct val="114000"/>
              </a:lnSpc>
            </a:pPr>
            <a:r>
              <a:rPr lang="de-DE" sz="2000" b="1" dirty="0">
                <a:latin typeface="Frutiger 45 Light" panose="020B0303030504020204" pitchFamily="34" charset="0"/>
              </a:rPr>
              <a:t>Contact</a:t>
            </a:r>
          </a:p>
          <a:p>
            <a:pPr>
              <a:lnSpc>
                <a:spcPct val="114000"/>
              </a:lnSpc>
            </a:pPr>
            <a:endParaRPr lang="de-DE" sz="2000" b="1" dirty="0">
              <a:latin typeface="Frutiger 45 Light" panose="020B0303030504020204" pitchFamily="34" charset="0"/>
            </a:endParaRPr>
          </a:p>
          <a:p>
            <a:pPr>
              <a:lnSpc>
                <a:spcPct val="114000"/>
              </a:lnSpc>
            </a:pPr>
            <a:r>
              <a:rPr lang="de-DE" sz="2000" dirty="0">
                <a:latin typeface="Frutiger 45 Light" panose="020B0303030504020204" pitchFamily="34" charset="0"/>
              </a:rPr>
              <a:t>Beate Musterfrau</a:t>
            </a:r>
          </a:p>
          <a:p>
            <a:pPr>
              <a:lnSpc>
                <a:spcPct val="114000"/>
              </a:lnSpc>
            </a:pPr>
            <a:r>
              <a:rPr lang="de-DE" sz="2000" dirty="0" err="1">
                <a:latin typeface="Frutiger 45 Light" panose="020B0303030504020204" pitchFamily="34" charset="0"/>
              </a:rPr>
              <a:t>Morbert</a:t>
            </a:r>
            <a:r>
              <a:rPr lang="de-DE" sz="2000" dirty="0">
                <a:latin typeface="Frutiger 45 Light" panose="020B0303030504020204" pitchFamily="34" charset="0"/>
              </a:rPr>
              <a:t> Mustermann</a:t>
            </a:r>
          </a:p>
          <a:p>
            <a:pPr>
              <a:lnSpc>
                <a:spcPct val="114000"/>
              </a:lnSpc>
            </a:pPr>
            <a:r>
              <a:rPr lang="de-DE" sz="2000" dirty="0">
                <a:latin typeface="Frutiger 45 Light" panose="020B0303030504020204" pitchFamily="34" charset="0"/>
              </a:rPr>
              <a:t>Beate Musterfrau</a:t>
            </a:r>
          </a:p>
          <a:p>
            <a:pPr>
              <a:lnSpc>
                <a:spcPct val="114000"/>
              </a:lnSpc>
            </a:pPr>
            <a:r>
              <a:rPr lang="de-DE" sz="2000" dirty="0" err="1">
                <a:latin typeface="Frutiger 45 Light" panose="020B0303030504020204" pitchFamily="34" charset="0"/>
              </a:rPr>
              <a:t>Morbert</a:t>
            </a:r>
            <a:r>
              <a:rPr lang="de-DE" sz="2000" dirty="0">
                <a:latin typeface="Frutiger 45 Light" panose="020B0303030504020204" pitchFamily="34" charset="0"/>
              </a:rPr>
              <a:t> Mustermann</a:t>
            </a:r>
          </a:p>
          <a:p>
            <a:pPr>
              <a:lnSpc>
                <a:spcPct val="114000"/>
              </a:lnSpc>
            </a:pPr>
            <a:r>
              <a:rPr lang="de-DE" sz="2000" dirty="0" err="1">
                <a:latin typeface="Frutiger 45 Light" panose="020B0303030504020204" pitchFamily="34" charset="0"/>
              </a:rPr>
              <a:t>Morbert</a:t>
            </a:r>
            <a:r>
              <a:rPr lang="de-DE" sz="2000" dirty="0">
                <a:latin typeface="Frutiger 45 Light" panose="020B0303030504020204" pitchFamily="34" charset="0"/>
              </a:rPr>
              <a:t> Mustermann</a:t>
            </a:r>
          </a:p>
          <a:p>
            <a:pPr>
              <a:lnSpc>
                <a:spcPct val="114000"/>
              </a:lnSpc>
            </a:pPr>
            <a:r>
              <a:rPr lang="de-DE" sz="2000" dirty="0">
                <a:latin typeface="Frutiger 45 Light" panose="020B0303030504020204" pitchFamily="34" charset="0"/>
              </a:rPr>
              <a:t>Beate Musterfrau</a:t>
            </a:r>
          </a:p>
          <a:p>
            <a:pPr>
              <a:lnSpc>
                <a:spcPct val="114000"/>
              </a:lnSpc>
            </a:pPr>
            <a:r>
              <a:rPr lang="de-DE" sz="2000" dirty="0" err="1">
                <a:latin typeface="Frutiger 45 Light" panose="020B0303030504020204" pitchFamily="34" charset="0"/>
              </a:rPr>
              <a:t>Morbert</a:t>
            </a:r>
            <a:r>
              <a:rPr lang="de-DE" sz="2000" dirty="0">
                <a:latin typeface="Frutiger 45 Light" panose="020B0303030504020204" pitchFamily="34" charset="0"/>
              </a:rPr>
              <a:t> Mustermann</a:t>
            </a:r>
          </a:p>
        </p:txBody>
      </p:sp>
      <p:cxnSp>
        <p:nvCxnSpPr>
          <p:cNvPr id="37" name="Gerader Verbinder 36">
            <a:extLst>
              <a:ext uri="{FF2B5EF4-FFF2-40B4-BE49-F238E27FC236}">
                <a16:creationId xmlns:a16="http://schemas.microsoft.com/office/drawing/2014/main" id="{8C53AF81-2E13-B4D4-6FE2-3CA98CF00552}"/>
              </a:ext>
            </a:extLst>
          </p:cNvPr>
          <p:cNvCxnSpPr>
            <a:cxnSpLocks/>
          </p:cNvCxnSpPr>
          <p:nvPr/>
        </p:nvCxnSpPr>
        <p:spPr>
          <a:xfrm>
            <a:off x="15137606" y="38366700"/>
            <a:ext cx="0" cy="31623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9" name="Grafik 38">
            <a:extLst>
              <a:ext uri="{FF2B5EF4-FFF2-40B4-BE49-F238E27FC236}">
                <a16:creationId xmlns:a16="http://schemas.microsoft.com/office/drawing/2014/main" id="{B46BB9CB-AB4F-8F3D-FB89-F768BC153F1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24900710" y="37668518"/>
            <a:ext cx="4973564" cy="3317660"/>
          </a:xfrm>
          <a:prstGeom prst="rect">
            <a:avLst/>
          </a:prstGeom>
        </p:spPr>
      </p:pic>
      <p:pic>
        <p:nvPicPr>
          <p:cNvPr id="40" name="Grafik 39">
            <a:extLst>
              <a:ext uri="{FF2B5EF4-FFF2-40B4-BE49-F238E27FC236}">
                <a16:creationId xmlns:a16="http://schemas.microsoft.com/office/drawing/2014/main" id="{91360BB6-C845-C19F-B962-4BFEB6F623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9711603" y="38265100"/>
            <a:ext cx="4086225" cy="1085850"/>
          </a:xfrm>
          <a:prstGeom prst="rect">
            <a:avLst/>
          </a:prstGeom>
        </p:spPr>
      </p:pic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61ECC21D-155A-4D65-9B06-50BCD3E25091}"/>
              </a:ext>
            </a:extLst>
          </p:cNvPr>
          <p:cNvGrpSpPr/>
          <p:nvPr/>
        </p:nvGrpSpPr>
        <p:grpSpPr>
          <a:xfrm>
            <a:off x="19797622" y="40157400"/>
            <a:ext cx="4067111" cy="1346200"/>
            <a:chOff x="19729450" y="40157400"/>
            <a:chExt cx="4067111" cy="1346200"/>
          </a:xfrm>
        </p:grpSpPr>
        <p:sp>
          <p:nvSpPr>
            <p:cNvPr id="38" name="Textfeld 37">
              <a:extLst>
                <a:ext uri="{FF2B5EF4-FFF2-40B4-BE49-F238E27FC236}">
                  <a16:creationId xmlns:a16="http://schemas.microsoft.com/office/drawing/2014/main" id="{03656F57-1AAC-8983-65B9-EFB1336B7682}"/>
                </a:ext>
              </a:extLst>
            </p:cNvPr>
            <p:cNvSpPr txBox="1"/>
            <p:nvPr/>
          </p:nvSpPr>
          <p:spPr>
            <a:xfrm>
              <a:off x="19729450" y="40157400"/>
              <a:ext cx="2552700" cy="1346199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/>
            <a:p>
              <a:pPr algn="r"/>
              <a:r>
                <a:rPr lang="en-US" sz="2800" b="1" dirty="0">
                  <a:solidFill>
                    <a:srgbClr val="FF0000"/>
                  </a:solidFill>
                  <a:latin typeface="Frutiger 45 Light" panose="020B0303030504020204" pitchFamily="34" charset="0"/>
                </a:rPr>
                <a:t>Get in</a:t>
              </a:r>
            </a:p>
            <a:p>
              <a:pPr algn="r"/>
              <a:r>
                <a:rPr lang="en-US" sz="2800" b="1" dirty="0">
                  <a:solidFill>
                    <a:srgbClr val="FF0000"/>
                  </a:solidFill>
                  <a:latin typeface="Frutiger 45 Light" panose="020B0303030504020204" pitchFamily="34" charset="0"/>
                </a:rPr>
                <a:t>touch</a:t>
              </a:r>
              <a:r>
                <a:rPr lang="en-US" sz="2400" b="1" dirty="0">
                  <a:solidFill>
                    <a:srgbClr val="FF0000"/>
                  </a:solidFill>
                  <a:latin typeface="Frutiger 45 Light" panose="020B0303030504020204" pitchFamily="34" charset="0"/>
                </a:rPr>
                <a:t>.</a:t>
              </a:r>
            </a:p>
            <a:p>
              <a:pPr algn="r"/>
              <a:r>
                <a:rPr lang="en-US" b="1" dirty="0">
                  <a:latin typeface="Frutiger 45 Light" panose="020B0303030504020204" pitchFamily="34" charset="0"/>
                </a:rPr>
                <a:t>We enable</a:t>
              </a:r>
              <a:br>
                <a:rPr lang="en-US" b="1" dirty="0">
                  <a:latin typeface="Frutiger 45 Light" panose="020B0303030504020204" pitchFamily="34" charset="0"/>
                </a:rPr>
              </a:br>
              <a:r>
                <a:rPr lang="en-US" b="1" dirty="0">
                  <a:latin typeface="Frutiger 45 Light" panose="020B0303030504020204" pitchFamily="34" charset="0"/>
                </a:rPr>
                <a:t>quantum!</a:t>
              </a:r>
              <a:endParaRPr lang="de-DE" b="1" dirty="0">
                <a:latin typeface="Frutiger 45 Light" panose="020B0303030504020204" pitchFamily="34" charset="0"/>
              </a:endParaRPr>
            </a:p>
          </p:txBody>
        </p:sp>
        <p:pic>
          <p:nvPicPr>
            <p:cNvPr id="41" name="Grafik 40">
              <a:extLst>
                <a:ext uri="{FF2B5EF4-FFF2-40B4-BE49-F238E27FC236}">
                  <a16:creationId xmlns:a16="http://schemas.microsoft.com/office/drawing/2014/main" id="{03B3640C-F7F9-C231-33E7-B0678F6865E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2575837" y="40282876"/>
              <a:ext cx="1220724" cy="1220724"/>
            </a:xfrm>
            <a:prstGeom prst="rect">
              <a:avLst/>
            </a:prstGeom>
          </p:spPr>
        </p:pic>
      </p:grpSp>
      <p:pic>
        <p:nvPicPr>
          <p:cNvPr id="42" name="Grafik 41">
            <a:extLst>
              <a:ext uri="{FF2B5EF4-FFF2-40B4-BE49-F238E27FC236}">
                <a16:creationId xmlns:a16="http://schemas.microsoft.com/office/drawing/2014/main" id="{5BC24E59-92B6-3A32-8976-F44E597D689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320483" y="38967092"/>
            <a:ext cx="1600200" cy="523875"/>
          </a:xfrm>
          <a:prstGeom prst="rect">
            <a:avLst/>
          </a:prstGeom>
        </p:spPr>
      </p:pic>
      <p:pic>
        <p:nvPicPr>
          <p:cNvPr id="43" name="Grafik 42">
            <a:extLst>
              <a:ext uri="{FF2B5EF4-FFF2-40B4-BE49-F238E27FC236}">
                <a16:creationId xmlns:a16="http://schemas.microsoft.com/office/drawing/2014/main" id="{526BF073-89BE-6F71-9B15-7CB418CCCA9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644199" y="38967092"/>
            <a:ext cx="1600200" cy="523875"/>
          </a:xfrm>
          <a:prstGeom prst="rect">
            <a:avLst/>
          </a:prstGeom>
        </p:spPr>
      </p:pic>
      <p:pic>
        <p:nvPicPr>
          <p:cNvPr id="46" name="Grafik 45">
            <a:extLst>
              <a:ext uri="{FF2B5EF4-FFF2-40B4-BE49-F238E27FC236}">
                <a16:creationId xmlns:a16="http://schemas.microsoft.com/office/drawing/2014/main" id="{36B9F6CB-F677-3A36-2767-1F97BFBF756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320483" y="40462302"/>
            <a:ext cx="1600200" cy="523875"/>
          </a:xfrm>
          <a:prstGeom prst="rect">
            <a:avLst/>
          </a:prstGeom>
        </p:spPr>
      </p:pic>
      <p:pic>
        <p:nvPicPr>
          <p:cNvPr id="47" name="Grafik 46">
            <a:extLst>
              <a:ext uri="{FF2B5EF4-FFF2-40B4-BE49-F238E27FC236}">
                <a16:creationId xmlns:a16="http://schemas.microsoft.com/office/drawing/2014/main" id="{86FA114C-7766-BF05-6D91-8840665CDAF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644199" y="40462302"/>
            <a:ext cx="1600200" cy="523875"/>
          </a:xfrm>
          <a:prstGeom prst="rect">
            <a:avLst/>
          </a:prstGeom>
        </p:spPr>
      </p:pic>
      <p:pic>
        <p:nvPicPr>
          <p:cNvPr id="48" name="Grafik 47">
            <a:extLst>
              <a:ext uri="{FF2B5EF4-FFF2-40B4-BE49-F238E27FC236}">
                <a16:creationId xmlns:a16="http://schemas.microsoft.com/office/drawing/2014/main" id="{F3598CDE-38EF-0176-CC38-F6D3B92395DF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t="32326" b="32326"/>
          <a:stretch/>
        </p:blipFill>
        <p:spPr>
          <a:xfrm>
            <a:off x="8304214" y="40617877"/>
            <a:ext cx="1709736" cy="604361"/>
          </a:xfrm>
          <a:prstGeom prst="rect">
            <a:avLst/>
          </a:prstGeom>
        </p:spPr>
      </p:pic>
      <p:pic>
        <p:nvPicPr>
          <p:cNvPr id="49" name="Grafik 48">
            <a:extLst>
              <a:ext uri="{FF2B5EF4-FFF2-40B4-BE49-F238E27FC236}">
                <a16:creationId xmlns:a16="http://schemas.microsoft.com/office/drawing/2014/main" id="{14EAB0E4-0383-1707-BCAB-3370446C9E12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 t="23492" b="23492"/>
          <a:stretch/>
        </p:blipFill>
        <p:spPr>
          <a:xfrm>
            <a:off x="8360813" y="38990557"/>
            <a:ext cx="1055920" cy="559809"/>
          </a:xfrm>
          <a:prstGeom prst="rect">
            <a:avLst/>
          </a:prstGeom>
        </p:spPr>
      </p:pic>
      <p:pic>
        <p:nvPicPr>
          <p:cNvPr id="50" name="Grafik 49">
            <a:extLst>
              <a:ext uri="{FF2B5EF4-FFF2-40B4-BE49-F238E27FC236}">
                <a16:creationId xmlns:a16="http://schemas.microsoft.com/office/drawing/2014/main" id="{749C7086-C604-AA9D-0A08-E3843144D644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 t="31068" b="31068"/>
          <a:stretch/>
        </p:blipFill>
        <p:spPr>
          <a:xfrm>
            <a:off x="8386212" y="39727396"/>
            <a:ext cx="1709735" cy="647385"/>
          </a:xfrm>
          <a:prstGeom prst="rect">
            <a:avLst/>
          </a:prstGeom>
        </p:spPr>
      </p:pic>
      <p:pic>
        <p:nvPicPr>
          <p:cNvPr id="51" name="Grafik 50">
            <a:extLst>
              <a:ext uri="{FF2B5EF4-FFF2-40B4-BE49-F238E27FC236}">
                <a16:creationId xmlns:a16="http://schemas.microsoft.com/office/drawing/2014/main" id="{8739B9C5-6477-AFBA-E915-64447D73D553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t="32326" b="32326"/>
          <a:stretch/>
        </p:blipFill>
        <p:spPr>
          <a:xfrm>
            <a:off x="10697488" y="40617877"/>
            <a:ext cx="1709736" cy="604361"/>
          </a:xfrm>
          <a:prstGeom prst="rect">
            <a:avLst/>
          </a:prstGeom>
        </p:spPr>
      </p:pic>
      <p:pic>
        <p:nvPicPr>
          <p:cNvPr id="52" name="Grafik 51">
            <a:extLst>
              <a:ext uri="{FF2B5EF4-FFF2-40B4-BE49-F238E27FC236}">
                <a16:creationId xmlns:a16="http://schemas.microsoft.com/office/drawing/2014/main" id="{FBD3015C-271D-5BD7-8FD6-8A6552A7B17F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 t="23492" b="23492"/>
          <a:stretch/>
        </p:blipFill>
        <p:spPr>
          <a:xfrm>
            <a:off x="10760437" y="38990557"/>
            <a:ext cx="1055920" cy="559809"/>
          </a:xfrm>
          <a:prstGeom prst="rect">
            <a:avLst/>
          </a:prstGeom>
        </p:spPr>
      </p:pic>
      <p:pic>
        <p:nvPicPr>
          <p:cNvPr id="53" name="Grafik 52">
            <a:extLst>
              <a:ext uri="{FF2B5EF4-FFF2-40B4-BE49-F238E27FC236}">
                <a16:creationId xmlns:a16="http://schemas.microsoft.com/office/drawing/2014/main" id="{C5FEBFA5-7DAC-318E-AEC9-22262A8338B7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 t="31068" b="31068"/>
          <a:stretch/>
        </p:blipFill>
        <p:spPr>
          <a:xfrm>
            <a:off x="10785836" y="39727396"/>
            <a:ext cx="1709735" cy="647385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E3CD6D6C-19AF-70CF-89A8-AFE116167A5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286014" y="34701226"/>
            <a:ext cx="1677924" cy="1677924"/>
          </a:xfrm>
          <a:prstGeom prst="rect">
            <a:avLst/>
          </a:prstGeom>
        </p:spPr>
      </p:pic>
      <p:pic>
        <p:nvPicPr>
          <p:cNvPr id="55" name="Grafik 54">
            <a:extLst>
              <a:ext uri="{FF2B5EF4-FFF2-40B4-BE49-F238E27FC236}">
                <a16:creationId xmlns:a16="http://schemas.microsoft.com/office/drawing/2014/main" id="{2B25B638-B4DE-DC85-EF0B-D28C5E54B00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325534" y="39710382"/>
            <a:ext cx="1709735" cy="558381"/>
          </a:xfrm>
          <a:prstGeom prst="rect">
            <a:avLst/>
          </a:prstGeom>
        </p:spPr>
      </p:pic>
      <p:pic>
        <p:nvPicPr>
          <p:cNvPr id="56" name="Grafik 55">
            <a:extLst>
              <a:ext uri="{FF2B5EF4-FFF2-40B4-BE49-F238E27FC236}">
                <a16:creationId xmlns:a16="http://schemas.microsoft.com/office/drawing/2014/main" id="{84ECBD9D-0ED3-17E2-4678-59B1E4D7292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644199" y="39710382"/>
            <a:ext cx="1709735" cy="558381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AA94C664-B0AF-48AD-AF90-642D31BC809E}"/>
              </a:ext>
            </a:extLst>
          </p:cNvPr>
          <p:cNvSpPr txBox="1"/>
          <p:nvPr/>
        </p:nvSpPr>
        <p:spPr>
          <a:xfrm>
            <a:off x="23010722" y="34527300"/>
            <a:ext cx="6426200" cy="1785937"/>
          </a:xfrm>
          <a:prstGeom prst="rect">
            <a:avLst/>
          </a:prstGeom>
          <a:solidFill>
            <a:srgbClr val="FF19D3"/>
          </a:solidFill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10000"/>
              </a:lnSpc>
            </a:pPr>
            <a:r>
              <a:rPr lang="de-DE" sz="3600" b="1" dirty="0">
                <a:latin typeface="Frutiger 45 Light" panose="020B0303030504020204" pitchFamily="34" charset="0"/>
              </a:rPr>
              <a:t>QR-CODE ANPASSEN MIT LINK ZUM DLR QCI-STECKBRIEF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791AABE2-DA85-4479-9029-59B2523F699C}"/>
              </a:ext>
            </a:extLst>
          </p:cNvPr>
          <p:cNvSpPr txBox="1"/>
          <p:nvPr/>
        </p:nvSpPr>
        <p:spPr>
          <a:xfrm>
            <a:off x="3725158" y="39041595"/>
            <a:ext cx="6426200" cy="3162299"/>
          </a:xfrm>
          <a:prstGeom prst="rect">
            <a:avLst/>
          </a:prstGeom>
          <a:solidFill>
            <a:srgbClr val="FF19D3"/>
          </a:solidFill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10000"/>
              </a:lnSpc>
            </a:pPr>
            <a:r>
              <a:rPr lang="de-DE" sz="3600" b="1" dirty="0">
                <a:latin typeface="Frutiger 45 Light" panose="020B0303030504020204" pitchFamily="34" charset="0"/>
              </a:rPr>
              <a:t>LOGOS ANPASSEN!</a:t>
            </a:r>
          </a:p>
          <a:p>
            <a:pPr marL="342900" indent="-342900" algn="l">
              <a:lnSpc>
                <a:spcPct val="110000"/>
              </a:lnSpc>
              <a:buFont typeface="Symbol" panose="05050102010706020507" pitchFamily="18" charset="2"/>
              <a:buChar char="-"/>
            </a:pPr>
            <a:r>
              <a:rPr lang="de-DE" sz="2000" dirty="0">
                <a:latin typeface="Frutiger 45 Light" panose="020B0303030504020204" pitchFamily="34" charset="0"/>
              </a:rPr>
              <a:t>Bitte alle Logos aller Institute und Partner einbinden</a:t>
            </a:r>
          </a:p>
          <a:p>
            <a:pPr marL="342900" indent="-342900" algn="l">
              <a:lnSpc>
                <a:spcPct val="110000"/>
              </a:lnSpc>
              <a:buFont typeface="Symbol" panose="05050102010706020507" pitchFamily="18" charset="2"/>
              <a:buChar char="-"/>
            </a:pPr>
            <a:r>
              <a:rPr lang="de-DE" sz="2000" dirty="0">
                <a:latin typeface="Frutiger 45 Light" panose="020B0303030504020204" pitchFamily="34" charset="0"/>
              </a:rPr>
              <a:t>Bitte nur hochwertige Logos in Druckqualität verwenden (keine Screenshots/von Website genommene). Idealerweise SVG</a:t>
            </a:r>
          </a:p>
          <a:p>
            <a:pPr marL="342900" indent="-342900" algn="l">
              <a:lnSpc>
                <a:spcPct val="110000"/>
              </a:lnSpc>
              <a:buFont typeface="Symbol" panose="05050102010706020507" pitchFamily="18" charset="2"/>
              <a:buChar char="-"/>
            </a:pPr>
            <a:r>
              <a:rPr lang="de-DE" sz="2000" dirty="0">
                <a:latin typeface="Frutiger 45 Light" panose="020B0303030504020204" pitchFamily="34" charset="0"/>
              </a:rPr>
              <a:t>Logos sollten gleichgroß erscheinen</a:t>
            </a:r>
          </a:p>
          <a:p>
            <a:pPr marL="342900" indent="-342900" algn="l">
              <a:lnSpc>
                <a:spcPct val="110000"/>
              </a:lnSpc>
              <a:buFont typeface="Symbol" panose="05050102010706020507" pitchFamily="18" charset="2"/>
              <a:buChar char="-"/>
            </a:pPr>
            <a:r>
              <a:rPr lang="de-DE" sz="2000" dirty="0">
                <a:latin typeface="Frutiger 45 Light" panose="020B0303030504020204" pitchFamily="34" charset="0"/>
              </a:rPr>
              <a:t>Gitter-Anordnung beibehalten (keine Puzzle, Collagen oder Stapel)</a:t>
            </a:r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232CAC71-1EEA-4340-8C0A-513F15E3E6BB}"/>
              </a:ext>
            </a:extLst>
          </p:cNvPr>
          <p:cNvSpPr txBox="1"/>
          <p:nvPr/>
        </p:nvSpPr>
        <p:spPr>
          <a:xfrm>
            <a:off x="15763321" y="39599598"/>
            <a:ext cx="3030208" cy="1220724"/>
          </a:xfrm>
          <a:prstGeom prst="rect">
            <a:avLst/>
          </a:prstGeom>
          <a:solidFill>
            <a:srgbClr val="FF19D3"/>
          </a:solidFill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10000"/>
              </a:lnSpc>
            </a:pPr>
            <a:r>
              <a:rPr lang="de-DE" sz="3600" b="1" dirty="0">
                <a:latin typeface="Frutiger 45 Light" panose="020B0303030504020204" pitchFamily="34" charset="0"/>
              </a:rPr>
              <a:t>KONTAKTE ANPASSEN</a:t>
            </a:r>
          </a:p>
        </p:txBody>
      </p:sp>
      <p:sp>
        <p:nvSpPr>
          <p:cNvPr id="54" name="Textfeld 53">
            <a:extLst>
              <a:ext uri="{FF2B5EF4-FFF2-40B4-BE49-F238E27FC236}">
                <a16:creationId xmlns:a16="http://schemas.microsoft.com/office/drawing/2014/main" id="{92FFE785-E3EE-47B3-B202-0B9FDFAF73C6}"/>
              </a:ext>
            </a:extLst>
          </p:cNvPr>
          <p:cNvSpPr txBox="1"/>
          <p:nvPr/>
        </p:nvSpPr>
        <p:spPr>
          <a:xfrm>
            <a:off x="10291255" y="8462608"/>
            <a:ext cx="6426200" cy="2647950"/>
          </a:xfrm>
          <a:prstGeom prst="rect">
            <a:avLst/>
          </a:prstGeom>
          <a:solidFill>
            <a:srgbClr val="FF19D3"/>
          </a:solidFill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10000"/>
              </a:lnSpc>
            </a:pPr>
            <a:r>
              <a:rPr lang="de-DE" sz="3600" b="1" dirty="0">
                <a:latin typeface="Frutiger 45 Light" panose="020B0303030504020204" pitchFamily="34" charset="0"/>
              </a:rPr>
              <a:t>Projektziel in einem Absatz.</a:t>
            </a:r>
          </a:p>
          <a:p>
            <a:pPr algn="l">
              <a:lnSpc>
                <a:spcPct val="110000"/>
              </a:lnSpc>
            </a:pPr>
            <a:r>
              <a:rPr lang="de-DE" sz="3600" b="1" dirty="0">
                <a:latin typeface="Frutiger 45 Light" panose="020B0303030504020204" pitchFamily="34" charset="0"/>
              </a:rPr>
              <a:t>Tags (z. B. Anwendungen, Materialwissenschaften) vom Website-Profil</a:t>
            </a:r>
          </a:p>
        </p:txBody>
      </p:sp>
      <p:sp>
        <p:nvSpPr>
          <p:cNvPr id="57" name="Textfeld 56">
            <a:extLst>
              <a:ext uri="{FF2B5EF4-FFF2-40B4-BE49-F238E27FC236}">
                <a16:creationId xmlns:a16="http://schemas.microsoft.com/office/drawing/2014/main" id="{B35676EE-E5C7-4FDE-86BA-B52B6B0026F7}"/>
              </a:ext>
            </a:extLst>
          </p:cNvPr>
          <p:cNvSpPr txBox="1"/>
          <p:nvPr/>
        </p:nvSpPr>
        <p:spPr>
          <a:xfrm>
            <a:off x="19797622" y="4173618"/>
            <a:ext cx="6426200" cy="2647950"/>
          </a:xfrm>
          <a:prstGeom prst="rect">
            <a:avLst/>
          </a:prstGeom>
          <a:solidFill>
            <a:srgbClr val="FF19D3"/>
          </a:solidFill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10000"/>
              </a:lnSpc>
            </a:pPr>
            <a:r>
              <a:rPr lang="de-DE" sz="3600" b="1" dirty="0">
                <a:latin typeface="Frutiger 45 Light" panose="020B0303030504020204" pitchFamily="34" charset="0"/>
              </a:rPr>
              <a:t>KEYVISUAL VOM PROJEKTSTECKBRIEF</a:t>
            </a:r>
          </a:p>
        </p:txBody>
      </p:sp>
    </p:spTree>
    <p:extLst>
      <p:ext uri="{BB962C8B-B14F-4D97-AF65-F5344CB8AC3E}">
        <p14:creationId xmlns:p14="http://schemas.microsoft.com/office/powerpoint/2010/main" val="699050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5F2D09-0806-BD07-8CC7-92C02E020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575" y="663575"/>
            <a:ext cx="14149388" cy="9829800"/>
          </a:xfrm>
        </p:spPr>
        <p:txBody>
          <a:bodyPr/>
          <a:lstStyle/>
          <a:p>
            <a:r>
              <a:rPr lang="de-DE" dirty="0">
                <a:latin typeface="Frutiger 45 Light" panose="020B0303030504020204" pitchFamily="34" charset="0"/>
              </a:rPr>
              <a:t>BASIQ</a:t>
            </a:r>
            <a:br>
              <a:rPr lang="de-DE" dirty="0"/>
            </a:br>
            <a:r>
              <a:rPr lang="de-DE" b="0" dirty="0"/>
              <a:t>Batteriematerial-</a:t>
            </a:r>
            <a:br>
              <a:rPr lang="de-DE" b="0" dirty="0"/>
            </a:br>
            <a:r>
              <a:rPr lang="de-DE" b="0" dirty="0"/>
              <a:t>Simulation mit </a:t>
            </a:r>
            <a:br>
              <a:rPr lang="de-DE" b="0" dirty="0"/>
            </a:br>
            <a:r>
              <a:rPr lang="de-DE" b="0" dirty="0"/>
              <a:t>Quantencomputern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6FA714C-53CC-4A3C-11B4-6A0DF9F57F7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12863" y="7277100"/>
            <a:ext cx="6426200" cy="2647950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Dieser Text </a:t>
            </a:r>
            <a:r>
              <a:rPr lang="de-DE" dirty="0" err="1"/>
              <a:t>bschreibt</a:t>
            </a:r>
            <a:r>
              <a:rPr lang="de-DE" dirty="0"/>
              <a:t> in weniger Sätzen das Projekt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tem-por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r>
              <a:rPr lang="de-DE" dirty="0"/>
              <a:t> </a:t>
            </a:r>
            <a:r>
              <a:rPr lang="de-DE" dirty="0" err="1"/>
              <a:t>erat</a:t>
            </a:r>
            <a:r>
              <a:rPr lang="de-DE" dirty="0"/>
              <a:t>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voluptuadiam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.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6EB93E38-378E-C2CD-518E-87D0708E732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/>
              <a:t>Anwendungen</a:t>
            </a:r>
          </a:p>
          <a:p>
            <a:r>
              <a:rPr lang="de-DE" dirty="0"/>
              <a:t>Materialwissenschaften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A7CDA002-8DEC-C3FE-E651-4303516FB408}"/>
              </a:ext>
            </a:extLst>
          </p:cNvPr>
          <p:cNvSpPr txBox="1"/>
          <p:nvPr/>
        </p:nvSpPr>
        <p:spPr>
          <a:xfrm>
            <a:off x="1312863" y="11644313"/>
            <a:ext cx="6426200" cy="2473483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>
              <a:lnSpc>
                <a:spcPct val="110000"/>
              </a:lnSpc>
            </a:pPr>
            <a:r>
              <a:rPr lang="de-DE" sz="2400" b="1" dirty="0" err="1">
                <a:latin typeface="Frutiger 45 Light" panose="020B0303030504020204" pitchFamily="34" charset="0"/>
              </a:rPr>
              <a:t>Lorem</a:t>
            </a:r>
            <a:r>
              <a:rPr lang="de-DE" sz="2400" b="1" dirty="0">
                <a:latin typeface="Frutiger 45 Light" panose="020B0303030504020204" pitchFamily="34" charset="0"/>
              </a:rPr>
              <a:t> </a:t>
            </a:r>
            <a:r>
              <a:rPr lang="de-DE" sz="2400" b="1" dirty="0" err="1">
                <a:latin typeface="Frutiger 45 Light" panose="020B0303030504020204" pitchFamily="34" charset="0"/>
              </a:rPr>
              <a:t>ipsum</a:t>
            </a:r>
            <a:r>
              <a:rPr lang="de-DE" sz="2400" b="1" dirty="0">
                <a:latin typeface="Frutiger 45 Light" panose="020B0303030504020204" pitchFamily="34" charset="0"/>
              </a:rPr>
              <a:t> </a:t>
            </a:r>
            <a:r>
              <a:rPr lang="de-DE" sz="2400" b="1" dirty="0" err="1">
                <a:latin typeface="Frutiger 45 Light" panose="020B0303030504020204" pitchFamily="34" charset="0"/>
              </a:rPr>
              <a:t>dolor</a:t>
            </a:r>
            <a:r>
              <a:rPr lang="de-DE" sz="2400" b="1" dirty="0">
                <a:latin typeface="Frutiger 45 Light" panose="020B0303030504020204" pitchFamily="34" charset="0"/>
              </a:rPr>
              <a:t> </a:t>
            </a:r>
            <a:r>
              <a:rPr lang="de-DE" sz="2400" b="1" dirty="0" err="1">
                <a:latin typeface="Frutiger 45 Light" panose="020B0303030504020204" pitchFamily="34" charset="0"/>
              </a:rPr>
              <a:t>sit</a:t>
            </a:r>
            <a:r>
              <a:rPr lang="de-DE" sz="2400" b="1" dirty="0">
                <a:latin typeface="Frutiger 45 Light" panose="020B0303030504020204" pitchFamily="34" charset="0"/>
              </a:rPr>
              <a:t> </a:t>
            </a:r>
            <a:r>
              <a:rPr lang="de-DE" sz="2400" b="1" dirty="0" err="1">
                <a:latin typeface="Frutiger 45 Light" panose="020B0303030504020204" pitchFamily="34" charset="0"/>
              </a:rPr>
              <a:t>amet</a:t>
            </a:r>
            <a:r>
              <a:rPr lang="de-DE" sz="2400" b="1" dirty="0">
                <a:latin typeface="Frutiger 45 Light" panose="020B0303030504020204" pitchFamily="34" charset="0"/>
              </a:rPr>
              <a:t>,</a:t>
            </a:r>
          </a:p>
          <a:p>
            <a:pPr>
              <a:lnSpc>
                <a:spcPct val="110000"/>
              </a:lnSpc>
            </a:pPr>
            <a:r>
              <a:rPr lang="de-DE" sz="2400" dirty="0" err="1">
                <a:latin typeface="Frutiger 45 Light" panose="020B0303030504020204" pitchFamily="34" charset="0"/>
              </a:rPr>
              <a:t>onsetetur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sadipscing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elitr</a:t>
            </a:r>
            <a:r>
              <a:rPr lang="de-DE" sz="2400" dirty="0">
                <a:latin typeface="Frutiger 45 Light" panose="020B0303030504020204" pitchFamily="34" charset="0"/>
              </a:rPr>
              <a:t>, sed </a:t>
            </a:r>
            <a:r>
              <a:rPr lang="de-DE" sz="2400" dirty="0" err="1">
                <a:latin typeface="Frutiger 45 Light" panose="020B0303030504020204" pitchFamily="34" charset="0"/>
              </a:rPr>
              <a:t>diam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nonumy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eirmod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tempor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invidunt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ut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labore</a:t>
            </a:r>
            <a:r>
              <a:rPr lang="de-DE" sz="2400" dirty="0">
                <a:latin typeface="Frutiger 45 Light" panose="020B0303030504020204" pitchFamily="34" charset="0"/>
              </a:rPr>
              <a:t> et </a:t>
            </a:r>
            <a:r>
              <a:rPr lang="de-DE" sz="2400" dirty="0" err="1">
                <a:latin typeface="Frutiger 45 Light" panose="020B0303030504020204" pitchFamily="34" charset="0"/>
              </a:rPr>
              <a:t>dolore</a:t>
            </a:r>
            <a:r>
              <a:rPr lang="de-DE" sz="2400" dirty="0">
                <a:latin typeface="Frutiger 45 Light" panose="020B0303030504020204" pitchFamily="34" charset="0"/>
              </a:rPr>
              <a:t> magna </a:t>
            </a:r>
            <a:r>
              <a:rPr lang="de-DE" sz="2400" dirty="0" err="1">
                <a:latin typeface="Frutiger 45 Light" panose="020B0303030504020204" pitchFamily="34" charset="0"/>
              </a:rPr>
              <a:t>aliquyam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erat</a:t>
            </a:r>
            <a:r>
              <a:rPr lang="de-DE" sz="2400" dirty="0">
                <a:latin typeface="Frutiger 45 Light" panose="020B0303030504020204" pitchFamily="34" charset="0"/>
              </a:rPr>
              <a:t>, sed </a:t>
            </a:r>
            <a:r>
              <a:rPr lang="de-DE" sz="2400" dirty="0" err="1">
                <a:latin typeface="Frutiger 45 Light" panose="020B0303030504020204" pitchFamily="34" charset="0"/>
              </a:rPr>
              <a:t>diam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voluptua</a:t>
            </a:r>
            <a:r>
              <a:rPr lang="de-DE" sz="2400" dirty="0">
                <a:latin typeface="Frutiger 45 Light" panose="020B0303030504020204" pitchFamily="34" charset="0"/>
              </a:rPr>
              <a:t>. At </a:t>
            </a:r>
            <a:r>
              <a:rPr lang="de-DE" sz="2400" dirty="0" err="1">
                <a:latin typeface="Frutiger 45 Light" panose="020B0303030504020204" pitchFamily="34" charset="0"/>
              </a:rPr>
              <a:t>vero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eos</a:t>
            </a:r>
            <a:r>
              <a:rPr lang="de-DE" sz="2400" dirty="0">
                <a:latin typeface="Frutiger 45 Light" panose="020B0303030504020204" pitchFamily="34" charset="0"/>
              </a:rPr>
              <a:t> et </a:t>
            </a:r>
            <a:r>
              <a:rPr lang="de-DE" sz="2400" dirty="0" err="1">
                <a:latin typeface="Frutiger 45 Light" panose="020B0303030504020204" pitchFamily="34" charset="0"/>
              </a:rPr>
              <a:t>accusam</a:t>
            </a:r>
            <a:r>
              <a:rPr lang="de-DE" sz="2400" dirty="0">
                <a:latin typeface="Frutiger 45 Light" panose="020B0303030504020204" pitchFamily="34" charset="0"/>
              </a:rPr>
              <a:t> et </a:t>
            </a:r>
            <a:r>
              <a:rPr lang="de-DE" sz="2400" dirty="0" err="1">
                <a:latin typeface="Frutiger 45 Light" panose="020B0303030504020204" pitchFamily="34" charset="0"/>
              </a:rPr>
              <a:t>justo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duo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dolores</a:t>
            </a:r>
            <a:r>
              <a:rPr lang="de-DE" sz="2400" dirty="0">
                <a:latin typeface="Frutiger 45 Light" panose="020B0303030504020204" pitchFamily="34" charset="0"/>
              </a:rPr>
              <a:t> et </a:t>
            </a:r>
            <a:r>
              <a:rPr lang="de-DE" sz="2400" dirty="0" err="1">
                <a:latin typeface="Frutiger 45 Light" panose="020B0303030504020204" pitchFamily="34" charset="0"/>
              </a:rPr>
              <a:t>ea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rebum</a:t>
            </a:r>
            <a:r>
              <a:rPr lang="de-DE" sz="2400" dirty="0">
                <a:latin typeface="Frutiger 45 Light" panose="020B0303030504020204" pitchFamily="34" charset="0"/>
              </a:rPr>
              <a:t>. Stet </a:t>
            </a:r>
            <a:r>
              <a:rPr lang="de-DE" sz="2400" dirty="0" err="1">
                <a:latin typeface="Frutiger 45 Light" panose="020B0303030504020204" pitchFamily="34" charset="0"/>
              </a:rPr>
              <a:t>clita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kasd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gubergren</a:t>
            </a:r>
            <a:r>
              <a:rPr lang="de-DE" sz="2400" dirty="0">
                <a:latin typeface="Frutiger 45 Light" panose="020B0303030504020204" pitchFamily="34" charset="0"/>
              </a:rPr>
              <a:t>, </a:t>
            </a:r>
            <a:r>
              <a:rPr lang="de-DE" sz="2400" dirty="0" err="1">
                <a:latin typeface="Frutiger 45 Light" panose="020B0303030504020204" pitchFamily="34" charset="0"/>
              </a:rPr>
              <a:t>no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sea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takimata</a:t>
            </a:r>
            <a:r>
              <a:rPr lang="de-DE" sz="2400" dirty="0">
                <a:latin typeface="Frutiger 45 Light" panose="020B0303030504020204" pitchFamily="34" charset="0"/>
              </a:rPr>
              <a:t> sanctus </a:t>
            </a:r>
            <a:r>
              <a:rPr lang="de-DE" sz="2400" dirty="0" err="1">
                <a:latin typeface="Frutiger 45 Light" panose="020B0303030504020204" pitchFamily="34" charset="0"/>
              </a:rPr>
              <a:t>est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Lorem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ipsum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dolor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sit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amet</a:t>
            </a:r>
            <a:r>
              <a:rPr lang="de-DE" sz="2400" dirty="0">
                <a:latin typeface="Frutiger 45 Light" panose="020B0303030504020204" pitchFamily="34" charset="0"/>
              </a:rPr>
              <a:t>. </a:t>
            </a:r>
            <a:r>
              <a:rPr lang="de-DE" sz="2400" dirty="0" err="1">
                <a:latin typeface="Frutiger 45 Light" panose="020B0303030504020204" pitchFamily="34" charset="0"/>
              </a:rPr>
              <a:t>Lorem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ipsum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dolor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sit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amet</a:t>
            </a:r>
            <a:r>
              <a:rPr lang="de-DE" sz="2400" dirty="0">
                <a:latin typeface="Frutiger 45 Light" panose="020B0303030504020204" pitchFamily="34" charset="0"/>
              </a:rPr>
              <a:t>, </a:t>
            </a:r>
            <a:r>
              <a:rPr lang="de-DE" sz="2400" dirty="0" err="1">
                <a:latin typeface="Frutiger 45 Light" panose="020B0303030504020204" pitchFamily="34" charset="0"/>
              </a:rPr>
              <a:t>consetetur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sadipscing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elitr</a:t>
            </a:r>
            <a:r>
              <a:rPr lang="de-DE" sz="2400" dirty="0">
                <a:latin typeface="Frutiger 45 Light" panose="020B0303030504020204" pitchFamily="34" charset="0"/>
              </a:rPr>
              <a:t>, sed </a:t>
            </a:r>
            <a:r>
              <a:rPr lang="de-DE" sz="2400" dirty="0" err="1">
                <a:latin typeface="Frutiger 45 Light" panose="020B0303030504020204" pitchFamily="34" charset="0"/>
              </a:rPr>
              <a:t>diam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nonumy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eirmod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tempor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invidunt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ut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labore</a:t>
            </a:r>
            <a:r>
              <a:rPr lang="de-DE" sz="2400" dirty="0">
                <a:latin typeface="Frutiger 45 Light" panose="020B0303030504020204" pitchFamily="34" charset="0"/>
              </a:rPr>
              <a:t> et </a:t>
            </a:r>
            <a:r>
              <a:rPr lang="de-DE" sz="2400" dirty="0" err="1">
                <a:latin typeface="Frutiger 45 Light" panose="020B0303030504020204" pitchFamily="34" charset="0"/>
              </a:rPr>
              <a:t>dolore</a:t>
            </a:r>
            <a:r>
              <a:rPr lang="de-DE" sz="2400" dirty="0">
                <a:latin typeface="Frutiger 45 Light" panose="020B0303030504020204" pitchFamily="34" charset="0"/>
              </a:rPr>
              <a:t> magna </a:t>
            </a:r>
            <a:r>
              <a:rPr lang="de-DE" sz="2400" dirty="0" err="1">
                <a:latin typeface="Frutiger 45 Light" panose="020B0303030504020204" pitchFamily="34" charset="0"/>
              </a:rPr>
              <a:t>aliquyam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erat</a:t>
            </a:r>
            <a:r>
              <a:rPr lang="de-DE" sz="2400" dirty="0">
                <a:latin typeface="Frutiger 45 Light" panose="020B0303030504020204" pitchFamily="34" charset="0"/>
              </a:rPr>
              <a:t>, sed </a:t>
            </a:r>
            <a:r>
              <a:rPr lang="de-DE" sz="2400" dirty="0" err="1">
                <a:latin typeface="Frutiger 45 Light" panose="020B0303030504020204" pitchFamily="34" charset="0"/>
              </a:rPr>
              <a:t>diam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voluptua</a:t>
            </a:r>
            <a:r>
              <a:rPr lang="de-DE" sz="2400" dirty="0">
                <a:latin typeface="Frutiger 45 Light" panose="020B0303030504020204" pitchFamily="34" charset="0"/>
              </a:rPr>
              <a:t>. At </a:t>
            </a:r>
            <a:r>
              <a:rPr lang="de-DE" sz="2400" dirty="0" err="1">
                <a:latin typeface="Frutiger 45 Light" panose="020B0303030504020204" pitchFamily="34" charset="0"/>
              </a:rPr>
              <a:t>vero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eos</a:t>
            </a:r>
            <a:r>
              <a:rPr lang="de-DE" sz="2400" dirty="0">
                <a:latin typeface="Frutiger 45 Light" panose="020B0303030504020204" pitchFamily="34" charset="0"/>
              </a:rPr>
              <a:t> et </a:t>
            </a:r>
            <a:r>
              <a:rPr lang="de-DE" sz="2400" dirty="0" err="1">
                <a:latin typeface="Frutiger 45 Light" panose="020B0303030504020204" pitchFamily="34" charset="0"/>
              </a:rPr>
              <a:t>accusam</a:t>
            </a:r>
            <a:r>
              <a:rPr lang="de-DE" sz="2400" dirty="0">
                <a:latin typeface="Frutiger 45 Light" panose="020B0303030504020204" pitchFamily="34" charset="0"/>
              </a:rPr>
              <a:t> et </a:t>
            </a:r>
            <a:r>
              <a:rPr lang="de-DE" sz="2400" dirty="0" err="1">
                <a:latin typeface="Frutiger 45 Light" panose="020B0303030504020204" pitchFamily="34" charset="0"/>
              </a:rPr>
              <a:t>justo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duo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dolores</a:t>
            </a:r>
            <a:r>
              <a:rPr lang="de-DE" sz="2400" dirty="0">
                <a:latin typeface="Frutiger 45 Light" panose="020B0303030504020204" pitchFamily="34" charset="0"/>
              </a:rPr>
              <a:t> et </a:t>
            </a:r>
            <a:r>
              <a:rPr lang="de-DE" sz="2400" dirty="0" err="1">
                <a:latin typeface="Frutiger 45 Light" panose="020B0303030504020204" pitchFamily="34" charset="0"/>
              </a:rPr>
              <a:t>ea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rebum</a:t>
            </a:r>
            <a:r>
              <a:rPr lang="de-DE" sz="2400" dirty="0">
                <a:latin typeface="Frutiger 45 Light" panose="020B0303030504020204" pitchFamily="34" charset="0"/>
              </a:rPr>
              <a:t>. Stet </a:t>
            </a:r>
            <a:r>
              <a:rPr lang="de-DE" sz="2400" dirty="0" err="1">
                <a:latin typeface="Frutiger 45 Light" panose="020B0303030504020204" pitchFamily="34" charset="0"/>
              </a:rPr>
              <a:t>clita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kasd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gubergren</a:t>
            </a:r>
            <a:r>
              <a:rPr lang="de-DE" sz="2400" dirty="0">
                <a:latin typeface="Frutiger 45 Light" panose="020B0303030504020204" pitchFamily="34" charset="0"/>
              </a:rPr>
              <a:t>, </a:t>
            </a:r>
            <a:r>
              <a:rPr lang="de-DE" sz="2400" dirty="0" err="1">
                <a:latin typeface="Frutiger 45 Light" panose="020B0303030504020204" pitchFamily="34" charset="0"/>
              </a:rPr>
              <a:t>no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sea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takimata</a:t>
            </a:r>
            <a:r>
              <a:rPr lang="de-DE" sz="2400" dirty="0">
                <a:latin typeface="Frutiger 45 Light" panose="020B0303030504020204" pitchFamily="34" charset="0"/>
              </a:rPr>
              <a:t> sanctus </a:t>
            </a:r>
            <a:r>
              <a:rPr lang="de-DE" sz="2400" dirty="0" err="1">
                <a:latin typeface="Frutiger 45 Light" panose="020B0303030504020204" pitchFamily="34" charset="0"/>
              </a:rPr>
              <a:t>est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Lorem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ipsum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dolor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sit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amet</a:t>
            </a:r>
            <a:r>
              <a:rPr lang="de-DE" sz="2400" dirty="0">
                <a:latin typeface="Frutiger 45 Light" panose="020B0303030504020204" pitchFamily="34" charset="0"/>
              </a:rPr>
              <a:t>. </a:t>
            </a:r>
            <a:r>
              <a:rPr lang="de-DE" sz="2400" dirty="0" err="1">
                <a:latin typeface="Frutiger 45 Light" panose="020B0303030504020204" pitchFamily="34" charset="0"/>
              </a:rPr>
              <a:t>Lorem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ipsum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dolor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sit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amet</a:t>
            </a:r>
            <a:r>
              <a:rPr lang="de-DE" sz="2400" dirty="0">
                <a:latin typeface="Frutiger 45 Light" panose="020B0303030504020204" pitchFamily="34" charset="0"/>
              </a:rPr>
              <a:t>, </a:t>
            </a:r>
            <a:r>
              <a:rPr lang="de-DE" sz="2400" dirty="0" err="1">
                <a:latin typeface="Frutiger 45 Light" panose="020B0303030504020204" pitchFamily="34" charset="0"/>
              </a:rPr>
              <a:t>consetetur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sadipscing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elitr</a:t>
            </a:r>
            <a:r>
              <a:rPr lang="de-DE" sz="2400" dirty="0">
                <a:latin typeface="Frutiger 45 Light" panose="020B0303030504020204" pitchFamily="34" charset="0"/>
              </a:rPr>
              <a:t>, sed </a:t>
            </a:r>
            <a:r>
              <a:rPr lang="de-DE" sz="2400" dirty="0" err="1">
                <a:latin typeface="Frutiger 45 Light" panose="020B0303030504020204" pitchFamily="34" charset="0"/>
              </a:rPr>
              <a:t>diam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nonumy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eirmod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tempor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invidunt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ut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labore</a:t>
            </a:r>
            <a:r>
              <a:rPr lang="de-DE" sz="2400" dirty="0">
                <a:latin typeface="Frutiger 45 Light" panose="020B0303030504020204" pitchFamily="34" charset="0"/>
              </a:rPr>
              <a:t> et </a:t>
            </a:r>
            <a:r>
              <a:rPr lang="de-DE" sz="2400" dirty="0" err="1">
                <a:latin typeface="Frutiger 45 Light" panose="020B0303030504020204" pitchFamily="34" charset="0"/>
              </a:rPr>
              <a:t>dolore</a:t>
            </a:r>
            <a:r>
              <a:rPr lang="de-DE" sz="2400" dirty="0">
                <a:latin typeface="Frutiger 45 Light" panose="020B0303030504020204" pitchFamily="34" charset="0"/>
              </a:rPr>
              <a:t> magna </a:t>
            </a:r>
            <a:r>
              <a:rPr lang="de-DE" sz="2400" dirty="0" err="1">
                <a:latin typeface="Frutiger 45 Light" panose="020B0303030504020204" pitchFamily="34" charset="0"/>
              </a:rPr>
              <a:t>aliquyam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erat</a:t>
            </a:r>
            <a:r>
              <a:rPr lang="de-DE" sz="2400" dirty="0">
                <a:latin typeface="Frutiger 45 Light" panose="020B0303030504020204" pitchFamily="34" charset="0"/>
              </a:rPr>
              <a:t>, sed </a:t>
            </a:r>
            <a:r>
              <a:rPr lang="de-DE" sz="2400" dirty="0" err="1">
                <a:latin typeface="Frutiger 45 Light" panose="020B0303030504020204" pitchFamily="34" charset="0"/>
              </a:rPr>
              <a:t>diam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voluptua</a:t>
            </a:r>
            <a:r>
              <a:rPr lang="de-DE" sz="2400" dirty="0">
                <a:latin typeface="Frutiger 45 Light" panose="020B0303030504020204" pitchFamily="34" charset="0"/>
              </a:rPr>
              <a:t>. At </a:t>
            </a:r>
            <a:r>
              <a:rPr lang="de-DE" sz="2400" dirty="0" err="1">
                <a:latin typeface="Frutiger 45 Light" panose="020B0303030504020204" pitchFamily="34" charset="0"/>
              </a:rPr>
              <a:t>vero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eos</a:t>
            </a:r>
            <a:r>
              <a:rPr lang="de-DE" sz="2400" dirty="0">
                <a:latin typeface="Frutiger 45 Light" panose="020B0303030504020204" pitchFamily="34" charset="0"/>
              </a:rPr>
              <a:t> et </a:t>
            </a:r>
            <a:r>
              <a:rPr lang="de-DE" sz="2400" dirty="0" err="1">
                <a:latin typeface="Frutiger 45 Light" panose="020B0303030504020204" pitchFamily="34" charset="0"/>
              </a:rPr>
              <a:t>accusam</a:t>
            </a:r>
            <a:r>
              <a:rPr lang="de-DE" sz="2400" dirty="0">
                <a:latin typeface="Frutiger 45 Light" panose="020B0303030504020204" pitchFamily="34" charset="0"/>
              </a:rPr>
              <a:t> et </a:t>
            </a:r>
            <a:r>
              <a:rPr lang="de-DE" sz="2400" dirty="0" err="1">
                <a:latin typeface="Frutiger 45 Light" panose="020B0303030504020204" pitchFamily="34" charset="0"/>
              </a:rPr>
              <a:t>justo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duo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dolores</a:t>
            </a:r>
            <a:r>
              <a:rPr lang="de-DE" sz="2400" dirty="0">
                <a:latin typeface="Frutiger 45 Light" panose="020B0303030504020204" pitchFamily="34" charset="0"/>
              </a:rPr>
              <a:t> et </a:t>
            </a:r>
            <a:r>
              <a:rPr lang="de-DE" sz="2400" dirty="0" err="1">
                <a:latin typeface="Frutiger 45 Light" panose="020B0303030504020204" pitchFamily="34" charset="0"/>
              </a:rPr>
              <a:t>ea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rebum</a:t>
            </a:r>
            <a:r>
              <a:rPr lang="de-DE" sz="2400" dirty="0">
                <a:latin typeface="Frutiger 45 Light" panose="020B0303030504020204" pitchFamily="34" charset="0"/>
              </a:rPr>
              <a:t>. Stet </a:t>
            </a:r>
            <a:r>
              <a:rPr lang="de-DE" sz="2400" dirty="0" err="1">
                <a:latin typeface="Frutiger 45 Light" panose="020B0303030504020204" pitchFamily="34" charset="0"/>
              </a:rPr>
              <a:t>clita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kasd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gubergren</a:t>
            </a:r>
            <a:r>
              <a:rPr lang="de-DE" sz="2400" dirty="0">
                <a:latin typeface="Frutiger 45 Light" panose="020B0303030504020204" pitchFamily="34" charset="0"/>
              </a:rPr>
              <a:t>, </a:t>
            </a:r>
            <a:r>
              <a:rPr lang="de-DE" sz="2400" dirty="0" err="1">
                <a:latin typeface="Frutiger 45 Light" panose="020B0303030504020204" pitchFamily="34" charset="0"/>
              </a:rPr>
              <a:t>no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sea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takimata</a:t>
            </a:r>
            <a:r>
              <a:rPr lang="de-DE" sz="2400" dirty="0">
                <a:latin typeface="Frutiger 45 Light" panose="020B0303030504020204" pitchFamily="34" charset="0"/>
              </a:rPr>
              <a:t> sanctus </a:t>
            </a:r>
            <a:r>
              <a:rPr lang="de-DE" sz="2400" dirty="0" err="1">
                <a:latin typeface="Frutiger 45 Light" panose="020B0303030504020204" pitchFamily="34" charset="0"/>
              </a:rPr>
              <a:t>est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Lorem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ipsum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dolor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sit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amet</a:t>
            </a:r>
            <a:r>
              <a:rPr lang="de-DE" sz="2400" dirty="0">
                <a:latin typeface="Frutiger 45 Light" panose="020B0303030504020204" pitchFamily="34" charset="0"/>
              </a:rPr>
              <a:t>.   </a:t>
            </a:r>
          </a:p>
          <a:p>
            <a:pPr>
              <a:lnSpc>
                <a:spcPct val="110000"/>
              </a:lnSpc>
            </a:pPr>
            <a:endParaRPr lang="de-DE" sz="2400" dirty="0">
              <a:latin typeface="Frutiger 45 Light" panose="020B0303030504020204" pitchFamily="34" charset="0"/>
            </a:endParaRPr>
          </a:p>
          <a:p>
            <a:pPr>
              <a:lnSpc>
                <a:spcPct val="110000"/>
              </a:lnSpc>
            </a:pPr>
            <a:r>
              <a:rPr lang="de-DE" sz="2400" b="1" dirty="0" err="1">
                <a:latin typeface="Frutiger 45 Light" panose="020B0303030504020204" pitchFamily="34" charset="0"/>
              </a:rPr>
              <a:t>Lorem</a:t>
            </a:r>
            <a:r>
              <a:rPr lang="de-DE" sz="2400" b="1" dirty="0">
                <a:latin typeface="Frutiger 45 Light" panose="020B0303030504020204" pitchFamily="34" charset="0"/>
              </a:rPr>
              <a:t> </a:t>
            </a:r>
            <a:r>
              <a:rPr lang="de-DE" sz="2400" b="1" dirty="0" err="1">
                <a:latin typeface="Frutiger 45 Light" panose="020B0303030504020204" pitchFamily="34" charset="0"/>
              </a:rPr>
              <a:t>ipsum</a:t>
            </a:r>
            <a:r>
              <a:rPr lang="de-DE" sz="2400" b="1" dirty="0">
                <a:latin typeface="Frutiger 45 Light" panose="020B0303030504020204" pitchFamily="34" charset="0"/>
              </a:rPr>
              <a:t> </a:t>
            </a:r>
            <a:r>
              <a:rPr lang="de-DE" sz="2400" b="1" dirty="0" err="1">
                <a:latin typeface="Frutiger 45 Light" panose="020B0303030504020204" pitchFamily="34" charset="0"/>
              </a:rPr>
              <a:t>dolor</a:t>
            </a:r>
            <a:r>
              <a:rPr lang="de-DE" sz="2400" b="1" dirty="0">
                <a:latin typeface="Frutiger 45 Light" panose="020B0303030504020204" pitchFamily="34" charset="0"/>
              </a:rPr>
              <a:t> </a:t>
            </a:r>
            <a:r>
              <a:rPr lang="de-DE" sz="2400" b="1" dirty="0" err="1">
                <a:latin typeface="Frutiger 45 Light" panose="020B0303030504020204" pitchFamily="34" charset="0"/>
              </a:rPr>
              <a:t>sit</a:t>
            </a:r>
            <a:r>
              <a:rPr lang="de-DE" sz="2400" b="1" dirty="0">
                <a:latin typeface="Frutiger 45 Light" panose="020B0303030504020204" pitchFamily="34" charset="0"/>
              </a:rPr>
              <a:t> </a:t>
            </a:r>
            <a:r>
              <a:rPr lang="de-DE" sz="2400" b="1" dirty="0" err="1">
                <a:latin typeface="Frutiger 45 Light" panose="020B0303030504020204" pitchFamily="34" charset="0"/>
              </a:rPr>
              <a:t>amet</a:t>
            </a:r>
            <a:r>
              <a:rPr lang="de-DE" sz="2400" b="1" dirty="0">
                <a:latin typeface="Frutiger 45 Light" panose="020B0303030504020204" pitchFamily="34" charset="0"/>
              </a:rPr>
              <a:t>, </a:t>
            </a:r>
          </a:p>
          <a:p>
            <a:pPr>
              <a:lnSpc>
                <a:spcPct val="110000"/>
              </a:lnSpc>
            </a:pPr>
            <a:r>
              <a:rPr lang="de-DE" sz="2400" dirty="0">
                <a:latin typeface="Frutiger 45 Light" panose="020B0303030504020204" pitchFamily="34" charset="0"/>
              </a:rPr>
              <a:t>Duis </a:t>
            </a:r>
            <a:r>
              <a:rPr lang="de-DE" sz="2400" dirty="0" err="1">
                <a:latin typeface="Frutiger 45 Light" panose="020B0303030504020204" pitchFamily="34" charset="0"/>
              </a:rPr>
              <a:t>autem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vel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eum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iriure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dolor</a:t>
            </a:r>
            <a:r>
              <a:rPr lang="de-DE" sz="2400" dirty="0">
                <a:latin typeface="Frutiger 45 Light" panose="020B0303030504020204" pitchFamily="34" charset="0"/>
              </a:rPr>
              <a:t> in </a:t>
            </a:r>
            <a:r>
              <a:rPr lang="de-DE" sz="2400" dirty="0" err="1">
                <a:latin typeface="Frutiger 45 Light" panose="020B0303030504020204" pitchFamily="34" charset="0"/>
              </a:rPr>
              <a:t>hendrerit</a:t>
            </a:r>
            <a:r>
              <a:rPr lang="de-DE" sz="2400" dirty="0">
                <a:latin typeface="Frutiger 45 Light" panose="020B0303030504020204" pitchFamily="34" charset="0"/>
              </a:rPr>
              <a:t> in </a:t>
            </a:r>
            <a:r>
              <a:rPr lang="de-DE" sz="2400" dirty="0" err="1">
                <a:latin typeface="Frutiger 45 Light" panose="020B0303030504020204" pitchFamily="34" charset="0"/>
              </a:rPr>
              <a:t>vulputate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velit</a:t>
            </a:r>
            <a:r>
              <a:rPr lang="de-DE" sz="2400" dirty="0">
                <a:latin typeface="Frutiger 45 Light" panose="020B0303030504020204" pitchFamily="34" charset="0"/>
              </a:rPr>
              <a:t> esse </a:t>
            </a:r>
            <a:r>
              <a:rPr lang="de-DE" sz="2400" dirty="0" err="1">
                <a:latin typeface="Frutiger 45 Light" panose="020B0303030504020204" pitchFamily="34" charset="0"/>
              </a:rPr>
              <a:t>molestie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consequat</a:t>
            </a:r>
            <a:r>
              <a:rPr lang="de-DE" sz="2400" dirty="0">
                <a:latin typeface="Frutiger 45 Light" panose="020B0303030504020204" pitchFamily="34" charset="0"/>
              </a:rPr>
              <a:t>:</a:t>
            </a:r>
          </a:p>
          <a:p>
            <a:pPr>
              <a:lnSpc>
                <a:spcPct val="110000"/>
              </a:lnSpc>
            </a:pPr>
            <a:endParaRPr lang="de-DE" sz="2400" dirty="0">
              <a:latin typeface="Frutiger 45 Light" panose="020B0303030504020204" pitchFamily="34" charset="0"/>
            </a:endParaRPr>
          </a:p>
          <a:p>
            <a:pPr marL="266700" indent="-266700">
              <a:lnSpc>
                <a:spcPct val="110000"/>
              </a:lnSpc>
              <a:buClr>
                <a:schemeClr val="accent1"/>
              </a:buClr>
              <a:buFont typeface="Arial" panose="020B0604020202020204" pitchFamily="34" charset="0"/>
              <a:buChar char="●"/>
            </a:pPr>
            <a:r>
              <a:rPr lang="de-DE" sz="2400" dirty="0" err="1">
                <a:latin typeface="Frutiger 45 Light" panose="020B0303030504020204" pitchFamily="34" charset="0"/>
              </a:rPr>
              <a:t>Vel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illum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dolore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eu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feugiat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nulla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facilisis</a:t>
            </a:r>
            <a:r>
              <a:rPr lang="de-DE" sz="2400" dirty="0">
                <a:latin typeface="Frutiger 45 Light" panose="020B0303030504020204" pitchFamily="34" charset="0"/>
              </a:rPr>
              <a:t> at</a:t>
            </a:r>
          </a:p>
          <a:p>
            <a:pPr marL="266700" indent="-266700">
              <a:lnSpc>
                <a:spcPct val="110000"/>
              </a:lnSpc>
              <a:buClr>
                <a:schemeClr val="accent1"/>
              </a:buClr>
              <a:buFont typeface="Arial" panose="020B0604020202020204" pitchFamily="34" charset="0"/>
              <a:buChar char="●"/>
            </a:pPr>
            <a:r>
              <a:rPr lang="de-DE" sz="2400" dirty="0" err="1">
                <a:latin typeface="Frutiger 45 Light" panose="020B0303030504020204" pitchFamily="34" charset="0"/>
              </a:rPr>
              <a:t>Acumsan</a:t>
            </a:r>
            <a:r>
              <a:rPr lang="de-DE" sz="2400" dirty="0">
                <a:latin typeface="Frutiger 45 Light" panose="020B0303030504020204" pitchFamily="34" charset="0"/>
              </a:rPr>
              <a:t> et </a:t>
            </a:r>
            <a:r>
              <a:rPr lang="de-DE" sz="2400" dirty="0" err="1">
                <a:latin typeface="Frutiger 45 Light" panose="020B0303030504020204" pitchFamily="34" charset="0"/>
              </a:rPr>
              <a:t>iusto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odio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dignissim</a:t>
            </a:r>
            <a:endParaRPr lang="de-DE" sz="2400" dirty="0">
              <a:latin typeface="Frutiger 45 Light" panose="020B0303030504020204" pitchFamily="34" charset="0"/>
            </a:endParaRPr>
          </a:p>
          <a:p>
            <a:pPr marL="266700" indent="-266700">
              <a:lnSpc>
                <a:spcPct val="110000"/>
              </a:lnSpc>
              <a:buClr>
                <a:schemeClr val="accent1"/>
              </a:buClr>
              <a:buFont typeface="Arial" panose="020B0604020202020204" pitchFamily="34" charset="0"/>
              <a:buChar char="●"/>
            </a:pPr>
            <a:r>
              <a:rPr lang="de-DE" sz="2400" dirty="0" err="1">
                <a:latin typeface="Frutiger 45 Light" panose="020B0303030504020204" pitchFamily="34" charset="0"/>
              </a:rPr>
              <a:t>Vel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illum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dolore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eu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feugiat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nulla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facilisis</a:t>
            </a:r>
            <a:r>
              <a:rPr lang="de-DE" sz="2400" dirty="0">
                <a:latin typeface="Frutiger 45 Light" panose="020B0303030504020204" pitchFamily="34" charset="0"/>
              </a:rPr>
              <a:t> at</a:t>
            </a:r>
          </a:p>
          <a:p>
            <a:pPr marL="266700" indent="-266700">
              <a:lnSpc>
                <a:spcPct val="110000"/>
              </a:lnSpc>
              <a:buClr>
                <a:schemeClr val="accent1"/>
              </a:buClr>
              <a:buFont typeface="Arial" panose="020B0604020202020204" pitchFamily="34" charset="0"/>
              <a:buChar char="●"/>
            </a:pPr>
            <a:r>
              <a:rPr lang="de-DE" sz="2400" dirty="0" err="1">
                <a:latin typeface="Frutiger 45 Light" panose="020B0303030504020204" pitchFamily="34" charset="0"/>
              </a:rPr>
              <a:t>Acumsan</a:t>
            </a:r>
            <a:r>
              <a:rPr lang="de-DE" sz="2400" dirty="0">
                <a:latin typeface="Frutiger 45 Light" panose="020B0303030504020204" pitchFamily="34" charset="0"/>
              </a:rPr>
              <a:t> et </a:t>
            </a:r>
            <a:r>
              <a:rPr lang="de-DE" sz="2400" dirty="0" err="1">
                <a:latin typeface="Frutiger 45 Light" panose="020B0303030504020204" pitchFamily="34" charset="0"/>
              </a:rPr>
              <a:t>iusto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odio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dignissim</a:t>
            </a:r>
            <a:r>
              <a:rPr lang="de-DE" sz="2400" dirty="0">
                <a:latin typeface="Frutiger 45 Light" panose="020B0303030504020204" pitchFamily="34" charset="0"/>
              </a:rPr>
              <a:t>  </a:t>
            </a:r>
          </a:p>
          <a:p>
            <a:pPr>
              <a:lnSpc>
                <a:spcPct val="110000"/>
              </a:lnSpc>
            </a:pPr>
            <a:endParaRPr lang="de-DE" sz="2400" dirty="0">
              <a:latin typeface="Frutiger 45 Light" panose="020B0303030504020204" pitchFamily="34" charset="0"/>
            </a:endParaRPr>
          </a:p>
          <a:p>
            <a:pPr>
              <a:lnSpc>
                <a:spcPct val="110000"/>
              </a:lnSpc>
            </a:pPr>
            <a:r>
              <a:rPr lang="de-DE" sz="2400" dirty="0" err="1">
                <a:latin typeface="Frutiger 45 Light" panose="020B0303030504020204" pitchFamily="34" charset="0"/>
              </a:rPr>
              <a:t>Ut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wisi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enim</a:t>
            </a:r>
            <a:r>
              <a:rPr lang="de-DE" sz="2400" dirty="0">
                <a:latin typeface="Frutiger 45 Light" panose="020B0303030504020204" pitchFamily="34" charset="0"/>
              </a:rPr>
              <a:t> ad minim </a:t>
            </a:r>
            <a:r>
              <a:rPr lang="de-DE" sz="2400" dirty="0" err="1">
                <a:latin typeface="Frutiger 45 Light" panose="020B0303030504020204" pitchFamily="34" charset="0"/>
              </a:rPr>
              <a:t>veniam</a:t>
            </a:r>
            <a:r>
              <a:rPr lang="de-DE" sz="2400" dirty="0">
                <a:latin typeface="Frutiger 45 Light" panose="020B0303030504020204" pitchFamily="34" charset="0"/>
              </a:rPr>
              <a:t>, </a:t>
            </a:r>
            <a:r>
              <a:rPr lang="de-DE" sz="2400" dirty="0" err="1">
                <a:latin typeface="Frutiger 45 Light" panose="020B0303030504020204" pitchFamily="34" charset="0"/>
              </a:rPr>
              <a:t>quis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nostrud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exerci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tation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ullamcorper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suscipit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lobortis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nisl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ut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aliquip</a:t>
            </a:r>
            <a:r>
              <a:rPr lang="de-DE" sz="2400" dirty="0">
                <a:latin typeface="Frutiger 45 Light" panose="020B0303030504020204" pitchFamily="34" charset="0"/>
              </a:rPr>
              <a:t> ex </a:t>
            </a:r>
            <a:r>
              <a:rPr lang="de-DE" sz="2400" dirty="0" err="1">
                <a:latin typeface="Frutiger 45 Light" panose="020B0303030504020204" pitchFamily="34" charset="0"/>
              </a:rPr>
              <a:t>ea</a:t>
            </a:r>
            <a:r>
              <a:rPr lang="de-DE" sz="2400" dirty="0">
                <a:latin typeface="Frutiger 45 Light" panose="020B0303030504020204" pitchFamily="34" charset="0"/>
              </a:rPr>
              <a:t> commodo </a:t>
            </a:r>
            <a:r>
              <a:rPr lang="de-DE" sz="2400" dirty="0" err="1">
                <a:latin typeface="Frutiger 45 Light" panose="020B0303030504020204" pitchFamily="34" charset="0"/>
              </a:rPr>
              <a:t>consequat</a:t>
            </a:r>
            <a:r>
              <a:rPr lang="de-DE" sz="2400" dirty="0">
                <a:latin typeface="Frutiger 45 Light" panose="020B0303030504020204" pitchFamily="34" charset="0"/>
              </a:rPr>
              <a:t>. Duis </a:t>
            </a:r>
            <a:r>
              <a:rPr lang="de-DE" sz="2400" dirty="0" err="1">
                <a:latin typeface="Frutiger 45 Light" panose="020B0303030504020204" pitchFamily="34" charset="0"/>
              </a:rPr>
              <a:t>autem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vel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eum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iriure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dolor</a:t>
            </a:r>
            <a:r>
              <a:rPr lang="de-DE" sz="2400" dirty="0">
                <a:latin typeface="Frutiger 45 Light" panose="020B0303030504020204" pitchFamily="34" charset="0"/>
              </a:rPr>
              <a:t> in </a:t>
            </a:r>
            <a:r>
              <a:rPr lang="de-DE" sz="2400" dirty="0" err="1">
                <a:latin typeface="Frutiger 45 Light" panose="020B0303030504020204" pitchFamily="34" charset="0"/>
              </a:rPr>
              <a:t>hendrerit</a:t>
            </a:r>
            <a:r>
              <a:rPr lang="de-DE" sz="2400" dirty="0">
                <a:latin typeface="Frutiger 45 Light" panose="020B0303030504020204" pitchFamily="34" charset="0"/>
              </a:rPr>
              <a:t> in </a:t>
            </a:r>
            <a:r>
              <a:rPr lang="de-DE" sz="2400" dirty="0" err="1">
                <a:latin typeface="Frutiger 45 Light" panose="020B0303030504020204" pitchFamily="34" charset="0"/>
              </a:rPr>
              <a:t>vulputate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velit</a:t>
            </a:r>
            <a:r>
              <a:rPr lang="de-DE" sz="2400" dirty="0">
                <a:latin typeface="Frutiger 45 Light" panose="020B0303030504020204" pitchFamily="34" charset="0"/>
              </a:rPr>
              <a:t> esse </a:t>
            </a:r>
            <a:r>
              <a:rPr lang="de-DE" sz="2400" dirty="0" err="1">
                <a:latin typeface="Frutiger 45 Light" panose="020B0303030504020204" pitchFamily="34" charset="0"/>
              </a:rPr>
              <a:t>molestie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consequat</a:t>
            </a:r>
            <a:r>
              <a:rPr lang="de-DE" sz="2400" dirty="0">
                <a:latin typeface="Frutiger 45 Light" panose="020B0303030504020204" pitchFamily="34" charset="0"/>
              </a:rPr>
              <a:t>, </a:t>
            </a:r>
            <a:r>
              <a:rPr lang="de-DE" sz="2400" dirty="0" err="1">
                <a:latin typeface="Frutiger 45 Light" panose="020B0303030504020204" pitchFamily="34" charset="0"/>
              </a:rPr>
              <a:t>vel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illum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dolore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eu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feugiat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nulla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facilisis</a:t>
            </a:r>
            <a:r>
              <a:rPr lang="de-DE" sz="2400" dirty="0">
                <a:latin typeface="Frutiger 45 Light" panose="020B0303030504020204" pitchFamily="34" charset="0"/>
              </a:rPr>
              <a:t> at </a:t>
            </a:r>
            <a:r>
              <a:rPr lang="de-DE" sz="2400" dirty="0" err="1">
                <a:latin typeface="Frutiger 45 Light" panose="020B0303030504020204" pitchFamily="34" charset="0"/>
              </a:rPr>
              <a:t>vero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eros</a:t>
            </a:r>
            <a:r>
              <a:rPr lang="de-DE" sz="2400" dirty="0">
                <a:latin typeface="Frutiger 45 Light" panose="020B0303030504020204" pitchFamily="34" charset="0"/>
              </a:rPr>
              <a:t> et </a:t>
            </a:r>
            <a:r>
              <a:rPr lang="de-DE" sz="2400" dirty="0" err="1">
                <a:latin typeface="Frutiger 45 Light" panose="020B0303030504020204" pitchFamily="34" charset="0"/>
              </a:rPr>
              <a:t>accum-san</a:t>
            </a:r>
            <a:r>
              <a:rPr lang="de-DE" sz="2400" dirty="0">
                <a:latin typeface="Frutiger 45 Light" panose="020B0303030504020204" pitchFamily="34" charset="0"/>
              </a:rPr>
              <a:t> et </a:t>
            </a:r>
            <a:r>
              <a:rPr lang="de-DE" sz="2400" dirty="0" err="1">
                <a:latin typeface="Frutiger 45 Light" panose="020B0303030504020204" pitchFamily="34" charset="0"/>
              </a:rPr>
              <a:t>iusto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odio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dignissim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qui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blandit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praesent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luptatum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zzril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delenit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augue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duis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dolore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te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</a:p>
          <a:p>
            <a:pPr>
              <a:lnSpc>
                <a:spcPct val="110000"/>
              </a:lnSpc>
            </a:pPr>
            <a:endParaRPr lang="de-DE" sz="2400" dirty="0">
              <a:latin typeface="Frutiger 45 Light" panose="020B0303030504020204" pitchFamily="34" charset="0"/>
            </a:endParaRPr>
          </a:p>
          <a:p>
            <a:pPr>
              <a:lnSpc>
                <a:spcPct val="110000"/>
              </a:lnSpc>
            </a:pPr>
            <a:endParaRPr lang="de-DE" sz="2400" dirty="0">
              <a:latin typeface="Frutiger 45 Light" panose="020B0303030504020204" pitchFamily="34" charset="0"/>
            </a:endParaRPr>
          </a:p>
          <a:p>
            <a:pPr>
              <a:lnSpc>
                <a:spcPct val="110000"/>
              </a:lnSpc>
            </a:pPr>
            <a:endParaRPr lang="de-DE" sz="2400" dirty="0">
              <a:latin typeface="Frutiger 45 Light" panose="020B0303030504020204" pitchFamily="34" charset="0"/>
            </a:endParaRPr>
          </a:p>
          <a:p>
            <a:pPr>
              <a:lnSpc>
                <a:spcPct val="110000"/>
              </a:lnSpc>
            </a:pPr>
            <a:endParaRPr lang="de-DE" sz="2400" dirty="0">
              <a:latin typeface="Frutiger 45 Light" panose="020B0303030504020204" pitchFamily="34" charset="0"/>
            </a:endParaRPr>
          </a:p>
          <a:p>
            <a:pPr>
              <a:lnSpc>
                <a:spcPct val="110000"/>
              </a:lnSpc>
            </a:pPr>
            <a:endParaRPr lang="de-DE" sz="2400" dirty="0">
              <a:latin typeface="Frutiger 45 Light" panose="020B0303030504020204" pitchFamily="34" charset="0"/>
            </a:endParaRPr>
          </a:p>
          <a:p>
            <a:pPr>
              <a:lnSpc>
                <a:spcPct val="110000"/>
              </a:lnSpc>
            </a:pPr>
            <a:endParaRPr lang="de-DE" sz="2400" dirty="0">
              <a:latin typeface="Frutiger 45 Light" panose="020B0303030504020204" pitchFamily="34" charset="0"/>
            </a:endParaRPr>
          </a:p>
          <a:p>
            <a:pPr>
              <a:lnSpc>
                <a:spcPct val="110000"/>
              </a:lnSpc>
            </a:pPr>
            <a:endParaRPr lang="de-DE" sz="2400" dirty="0">
              <a:latin typeface="Frutiger 45 Light" panose="020B0303030504020204" pitchFamily="34" charset="0"/>
            </a:endParaRPr>
          </a:p>
          <a:p>
            <a:pPr>
              <a:lnSpc>
                <a:spcPct val="110000"/>
              </a:lnSpc>
            </a:pPr>
            <a:endParaRPr lang="de-DE" sz="2400" dirty="0">
              <a:latin typeface="Frutiger 45 Light" panose="020B0303030504020204" pitchFamily="34" charset="0"/>
            </a:endParaRPr>
          </a:p>
          <a:p>
            <a:pPr>
              <a:lnSpc>
                <a:spcPct val="110000"/>
              </a:lnSpc>
            </a:pPr>
            <a:endParaRPr lang="de-DE" sz="2400" dirty="0">
              <a:latin typeface="Frutiger 45 Light" panose="020B0303030504020204" pitchFamily="34" charset="0"/>
            </a:endParaRPr>
          </a:p>
          <a:p>
            <a:pPr>
              <a:lnSpc>
                <a:spcPct val="110000"/>
              </a:lnSpc>
            </a:pPr>
            <a:endParaRPr lang="de-DE" sz="2400" dirty="0">
              <a:latin typeface="Frutiger 45 Light" panose="020B0303030504020204" pitchFamily="34" charset="0"/>
            </a:endParaRPr>
          </a:p>
          <a:p>
            <a:pPr>
              <a:lnSpc>
                <a:spcPct val="110000"/>
              </a:lnSpc>
            </a:pPr>
            <a:endParaRPr lang="de-DE" sz="2400" dirty="0">
              <a:latin typeface="Frutiger 45 Light" panose="020B0303030504020204" pitchFamily="34" charset="0"/>
            </a:endParaRPr>
          </a:p>
          <a:p>
            <a:pPr>
              <a:lnSpc>
                <a:spcPct val="110000"/>
              </a:lnSpc>
            </a:pPr>
            <a:endParaRPr lang="de-DE" sz="2400" dirty="0">
              <a:latin typeface="Frutiger 45 Light" panose="020B0303030504020204" pitchFamily="34" charset="0"/>
            </a:endParaRPr>
          </a:p>
          <a:p>
            <a:pPr>
              <a:lnSpc>
                <a:spcPct val="110000"/>
              </a:lnSpc>
            </a:pPr>
            <a:endParaRPr lang="de-DE" sz="2400" dirty="0">
              <a:latin typeface="Frutiger 45 Light" panose="020B0303030504020204" pitchFamily="34" charset="0"/>
            </a:endParaRPr>
          </a:p>
          <a:p>
            <a:pPr>
              <a:lnSpc>
                <a:spcPct val="110000"/>
              </a:lnSpc>
            </a:pPr>
            <a:endParaRPr lang="de-DE" sz="2400" dirty="0">
              <a:latin typeface="Frutiger 45 Light" panose="020B0303030504020204" pitchFamily="34" charset="0"/>
            </a:endParaRPr>
          </a:p>
          <a:p>
            <a:pPr>
              <a:lnSpc>
                <a:spcPct val="110000"/>
              </a:lnSpc>
            </a:pPr>
            <a:r>
              <a:rPr lang="de-DE" sz="2400" dirty="0" err="1">
                <a:latin typeface="Frutiger 45 Light" panose="020B0303030504020204" pitchFamily="34" charset="0"/>
              </a:rPr>
              <a:t>feugait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nulla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facilisi</a:t>
            </a:r>
            <a:r>
              <a:rPr lang="de-DE" sz="2400" dirty="0">
                <a:latin typeface="Frutiger 45 Light" panose="020B0303030504020204" pitchFamily="34" charset="0"/>
              </a:rPr>
              <a:t>.   Nam </a:t>
            </a:r>
            <a:r>
              <a:rPr lang="de-DE" sz="2400" dirty="0" err="1">
                <a:latin typeface="Frutiger 45 Light" panose="020B0303030504020204" pitchFamily="34" charset="0"/>
              </a:rPr>
              <a:t>liber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tempor</a:t>
            </a:r>
            <a:r>
              <a:rPr lang="de-DE" sz="2400" dirty="0">
                <a:latin typeface="Frutiger 45 Light" panose="020B0303030504020204" pitchFamily="34" charset="0"/>
              </a:rPr>
              <a:t> cum </a:t>
            </a:r>
            <a:r>
              <a:rPr lang="de-DE" sz="2400" dirty="0" err="1">
                <a:latin typeface="Frutiger 45 Light" panose="020B0303030504020204" pitchFamily="34" charset="0"/>
              </a:rPr>
              <a:t>soluta</a:t>
            </a:r>
            <a:r>
              <a:rPr lang="de-DE" sz="2400" dirty="0">
                <a:latin typeface="Frutiger 45 Light" panose="020B0303030504020204" pitchFamily="34" charset="0"/>
              </a:rPr>
              <a:t> nobis </a:t>
            </a:r>
            <a:r>
              <a:rPr lang="de-DE" sz="2400" dirty="0" err="1">
                <a:latin typeface="Frutiger 45 Light" panose="020B0303030504020204" pitchFamily="34" charset="0"/>
              </a:rPr>
              <a:t>eleifend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option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congue</a:t>
            </a:r>
            <a:r>
              <a:rPr lang="de-DE" sz="2400" dirty="0">
                <a:latin typeface="Frutiger 45 Light" panose="020B0303030504020204" pitchFamily="34" charset="0"/>
              </a:rPr>
              <a:t> nihil </a:t>
            </a:r>
            <a:r>
              <a:rPr lang="de-DE" sz="2400" dirty="0" err="1">
                <a:latin typeface="Frutiger 45 Light" panose="020B0303030504020204" pitchFamily="34" charset="0"/>
              </a:rPr>
              <a:t>imper-diet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doming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id</a:t>
            </a:r>
            <a:r>
              <a:rPr lang="de-DE" sz="2400" dirty="0">
                <a:latin typeface="Frutiger 45 Light" panose="020B0303030504020204" pitchFamily="34" charset="0"/>
              </a:rPr>
              <a:t> quod </a:t>
            </a:r>
            <a:r>
              <a:rPr lang="de-DE" sz="2400" dirty="0" err="1">
                <a:latin typeface="Frutiger 45 Light" panose="020B0303030504020204" pitchFamily="34" charset="0"/>
              </a:rPr>
              <a:t>mazim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placerat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facer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possim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assum</a:t>
            </a:r>
            <a:r>
              <a:rPr lang="de-DE" sz="2400" dirty="0">
                <a:latin typeface="Frutiger 45 Light" panose="020B0303030504020204" pitchFamily="34" charset="0"/>
              </a:rPr>
              <a:t>. </a:t>
            </a:r>
            <a:r>
              <a:rPr lang="de-DE" sz="2400" dirty="0" err="1">
                <a:latin typeface="Frutiger 45 Light" panose="020B0303030504020204" pitchFamily="34" charset="0"/>
              </a:rPr>
              <a:t>Lorem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ipsum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dolor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sit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amet</a:t>
            </a:r>
            <a:r>
              <a:rPr lang="de-DE" sz="2400" dirty="0">
                <a:latin typeface="Frutiger 45 Light" panose="020B0303030504020204" pitchFamily="34" charset="0"/>
              </a:rPr>
              <a:t>, </a:t>
            </a:r>
            <a:r>
              <a:rPr lang="de-DE" sz="2400" dirty="0" err="1">
                <a:latin typeface="Frutiger 45 Light" panose="020B0303030504020204" pitchFamily="34" charset="0"/>
              </a:rPr>
              <a:t>consectetuer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adipiscing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elit</a:t>
            </a:r>
            <a:r>
              <a:rPr lang="de-DE" sz="2400" dirty="0">
                <a:latin typeface="Frutiger 45 Light" panose="020B0303030504020204" pitchFamily="34" charset="0"/>
              </a:rPr>
              <a:t>, sed </a:t>
            </a:r>
            <a:r>
              <a:rPr lang="de-DE" sz="2400" dirty="0" err="1">
                <a:latin typeface="Frutiger 45 Light" panose="020B0303030504020204" pitchFamily="34" charset="0"/>
              </a:rPr>
              <a:t>diam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nonum-my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nibh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euismod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tincidunt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ut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laoreet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dolore</a:t>
            </a:r>
            <a:r>
              <a:rPr lang="de-DE" sz="2400" dirty="0">
                <a:latin typeface="Frutiger 45 Light" panose="020B0303030504020204" pitchFamily="34" charset="0"/>
              </a:rPr>
              <a:t> magna </a:t>
            </a:r>
            <a:r>
              <a:rPr lang="de-DE" sz="2400" dirty="0" err="1">
                <a:latin typeface="Frutiger 45 Light" panose="020B0303030504020204" pitchFamily="34" charset="0"/>
              </a:rPr>
              <a:t>aliquam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erat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volutpat</a:t>
            </a:r>
            <a:r>
              <a:rPr lang="de-DE" sz="2400" dirty="0">
                <a:latin typeface="Frutiger 45 Light" panose="020B0303030504020204" pitchFamily="34" charset="0"/>
              </a:rPr>
              <a:t>. </a:t>
            </a:r>
            <a:r>
              <a:rPr lang="de-DE" sz="2400" dirty="0" err="1">
                <a:latin typeface="Frutiger 45 Light" panose="020B0303030504020204" pitchFamily="34" charset="0"/>
              </a:rPr>
              <a:t>Ut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wisi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enim</a:t>
            </a:r>
            <a:r>
              <a:rPr lang="de-DE" sz="2400" dirty="0">
                <a:latin typeface="Frutiger 45 Light" panose="020B0303030504020204" pitchFamily="34" charset="0"/>
              </a:rPr>
              <a:t> ad minim </a:t>
            </a:r>
            <a:r>
              <a:rPr lang="de-DE" sz="2400" dirty="0" err="1">
                <a:latin typeface="Frutiger 45 Light" panose="020B0303030504020204" pitchFamily="34" charset="0"/>
              </a:rPr>
              <a:t>veniam</a:t>
            </a:r>
            <a:r>
              <a:rPr lang="de-DE" sz="2400" dirty="0">
                <a:latin typeface="Frutiger 45 Light" panose="020B0303030504020204" pitchFamily="34" charset="0"/>
              </a:rPr>
              <a:t>, </a:t>
            </a:r>
            <a:r>
              <a:rPr lang="de-DE" sz="2400" dirty="0" err="1">
                <a:latin typeface="Frutiger 45 Light" panose="020B0303030504020204" pitchFamily="34" charset="0"/>
              </a:rPr>
              <a:t>quis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nostrud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ullamcorper</a:t>
            </a:r>
            <a:r>
              <a:rPr lang="de-DE" sz="2400" dirty="0">
                <a:latin typeface="Frutiger 45 Light" panose="020B0303030504020204" pitchFamily="34" charset="0"/>
              </a:rPr>
              <a:t>.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ED9FFC65-B9E8-9668-480A-450CE39B8D83}"/>
              </a:ext>
            </a:extLst>
          </p:cNvPr>
          <p:cNvSpPr txBox="1"/>
          <p:nvPr/>
        </p:nvSpPr>
        <p:spPr>
          <a:xfrm>
            <a:off x="8386763" y="11644313"/>
            <a:ext cx="6426200" cy="2473483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>
              <a:lnSpc>
                <a:spcPct val="110000"/>
              </a:lnSpc>
            </a:pPr>
            <a:r>
              <a:rPr lang="de-DE" sz="2400" b="1" dirty="0" err="1">
                <a:latin typeface="Frutiger 45 Light" panose="020B0303030504020204" pitchFamily="34" charset="0"/>
              </a:rPr>
              <a:t>Lorem</a:t>
            </a:r>
            <a:r>
              <a:rPr lang="de-DE" sz="2400" b="1" dirty="0">
                <a:latin typeface="Frutiger 45 Light" panose="020B0303030504020204" pitchFamily="34" charset="0"/>
              </a:rPr>
              <a:t> </a:t>
            </a:r>
            <a:r>
              <a:rPr lang="de-DE" sz="2400" b="1" dirty="0" err="1">
                <a:latin typeface="Frutiger 45 Light" panose="020B0303030504020204" pitchFamily="34" charset="0"/>
              </a:rPr>
              <a:t>ipsum</a:t>
            </a:r>
            <a:r>
              <a:rPr lang="de-DE" sz="2400" b="1" dirty="0">
                <a:latin typeface="Frutiger 45 Light" panose="020B0303030504020204" pitchFamily="34" charset="0"/>
              </a:rPr>
              <a:t> </a:t>
            </a:r>
            <a:r>
              <a:rPr lang="de-DE" sz="2400" b="1" dirty="0" err="1">
                <a:latin typeface="Frutiger 45 Light" panose="020B0303030504020204" pitchFamily="34" charset="0"/>
              </a:rPr>
              <a:t>dolor</a:t>
            </a:r>
            <a:r>
              <a:rPr lang="de-DE" sz="2400" b="1" dirty="0">
                <a:latin typeface="Frutiger 45 Light" panose="020B0303030504020204" pitchFamily="34" charset="0"/>
              </a:rPr>
              <a:t> </a:t>
            </a:r>
            <a:r>
              <a:rPr lang="de-DE" sz="2400" b="1" dirty="0" err="1">
                <a:latin typeface="Frutiger 45 Light" panose="020B0303030504020204" pitchFamily="34" charset="0"/>
              </a:rPr>
              <a:t>sit</a:t>
            </a:r>
            <a:r>
              <a:rPr lang="de-DE" sz="2400" b="1" dirty="0">
                <a:latin typeface="Frutiger 45 Light" panose="020B0303030504020204" pitchFamily="34" charset="0"/>
              </a:rPr>
              <a:t> </a:t>
            </a:r>
            <a:r>
              <a:rPr lang="de-DE" sz="2400" b="1" dirty="0" err="1">
                <a:latin typeface="Frutiger 45 Light" panose="020B0303030504020204" pitchFamily="34" charset="0"/>
              </a:rPr>
              <a:t>amet</a:t>
            </a:r>
            <a:r>
              <a:rPr lang="de-DE" sz="2400" b="1" dirty="0">
                <a:latin typeface="Frutiger 45 Light" panose="020B0303030504020204" pitchFamily="34" charset="0"/>
              </a:rPr>
              <a:t>,</a:t>
            </a:r>
          </a:p>
          <a:p>
            <a:pPr>
              <a:lnSpc>
                <a:spcPct val="110000"/>
              </a:lnSpc>
            </a:pPr>
            <a:r>
              <a:rPr lang="de-DE" sz="2400" dirty="0" err="1">
                <a:latin typeface="Frutiger 45 Light" panose="020B0303030504020204" pitchFamily="34" charset="0"/>
              </a:rPr>
              <a:t>onsetetur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sadipscing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elitr</a:t>
            </a:r>
            <a:r>
              <a:rPr lang="de-DE" sz="2400" dirty="0">
                <a:latin typeface="Frutiger 45 Light" panose="020B0303030504020204" pitchFamily="34" charset="0"/>
              </a:rPr>
              <a:t>, sed </a:t>
            </a:r>
            <a:r>
              <a:rPr lang="de-DE" sz="2400" dirty="0" err="1">
                <a:latin typeface="Frutiger 45 Light" panose="020B0303030504020204" pitchFamily="34" charset="0"/>
              </a:rPr>
              <a:t>diam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nonumy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eirmod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tempor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invidunt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ut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labore</a:t>
            </a:r>
            <a:r>
              <a:rPr lang="de-DE" sz="2400" dirty="0">
                <a:latin typeface="Frutiger 45 Light" panose="020B0303030504020204" pitchFamily="34" charset="0"/>
              </a:rPr>
              <a:t> et </a:t>
            </a:r>
            <a:r>
              <a:rPr lang="de-DE" sz="2400" dirty="0" err="1">
                <a:latin typeface="Frutiger 45 Light" panose="020B0303030504020204" pitchFamily="34" charset="0"/>
              </a:rPr>
              <a:t>dolore</a:t>
            </a:r>
            <a:r>
              <a:rPr lang="de-DE" sz="2400" dirty="0">
                <a:latin typeface="Frutiger 45 Light" panose="020B0303030504020204" pitchFamily="34" charset="0"/>
              </a:rPr>
              <a:t> magna </a:t>
            </a:r>
            <a:r>
              <a:rPr lang="de-DE" sz="2400" dirty="0" err="1">
                <a:latin typeface="Frutiger 45 Light" panose="020B0303030504020204" pitchFamily="34" charset="0"/>
              </a:rPr>
              <a:t>aliquyam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erat</a:t>
            </a:r>
            <a:r>
              <a:rPr lang="de-DE" sz="2400" dirty="0">
                <a:latin typeface="Frutiger 45 Light" panose="020B0303030504020204" pitchFamily="34" charset="0"/>
              </a:rPr>
              <a:t>, sed </a:t>
            </a:r>
            <a:r>
              <a:rPr lang="de-DE" sz="2400" dirty="0" err="1">
                <a:latin typeface="Frutiger 45 Light" panose="020B0303030504020204" pitchFamily="34" charset="0"/>
              </a:rPr>
              <a:t>diam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voluptua</a:t>
            </a:r>
            <a:r>
              <a:rPr lang="de-DE" sz="2400" dirty="0">
                <a:latin typeface="Frutiger 45 Light" panose="020B0303030504020204" pitchFamily="34" charset="0"/>
              </a:rPr>
              <a:t>. At </a:t>
            </a:r>
            <a:r>
              <a:rPr lang="de-DE" sz="2400" dirty="0" err="1">
                <a:latin typeface="Frutiger 45 Light" panose="020B0303030504020204" pitchFamily="34" charset="0"/>
              </a:rPr>
              <a:t>vero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eos</a:t>
            </a:r>
            <a:r>
              <a:rPr lang="de-DE" sz="2400" dirty="0">
                <a:latin typeface="Frutiger 45 Light" panose="020B0303030504020204" pitchFamily="34" charset="0"/>
              </a:rPr>
              <a:t> et </a:t>
            </a:r>
            <a:r>
              <a:rPr lang="de-DE" sz="2400" dirty="0" err="1">
                <a:latin typeface="Frutiger 45 Light" panose="020B0303030504020204" pitchFamily="34" charset="0"/>
              </a:rPr>
              <a:t>accusam</a:t>
            </a:r>
            <a:r>
              <a:rPr lang="de-DE" sz="2400" dirty="0">
                <a:latin typeface="Frutiger 45 Light" panose="020B0303030504020204" pitchFamily="34" charset="0"/>
              </a:rPr>
              <a:t> et </a:t>
            </a:r>
            <a:r>
              <a:rPr lang="de-DE" sz="2400" dirty="0" err="1">
                <a:latin typeface="Frutiger 45 Light" panose="020B0303030504020204" pitchFamily="34" charset="0"/>
              </a:rPr>
              <a:t>justo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duo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dolores</a:t>
            </a:r>
            <a:r>
              <a:rPr lang="de-DE" sz="2400" dirty="0">
                <a:latin typeface="Frutiger 45 Light" panose="020B0303030504020204" pitchFamily="34" charset="0"/>
              </a:rPr>
              <a:t> et </a:t>
            </a:r>
            <a:r>
              <a:rPr lang="de-DE" sz="2400" dirty="0" err="1">
                <a:latin typeface="Frutiger 45 Light" panose="020B0303030504020204" pitchFamily="34" charset="0"/>
              </a:rPr>
              <a:t>ea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rebum</a:t>
            </a:r>
            <a:r>
              <a:rPr lang="de-DE" sz="2400" dirty="0">
                <a:latin typeface="Frutiger 45 Light" panose="020B0303030504020204" pitchFamily="34" charset="0"/>
              </a:rPr>
              <a:t>. Stet </a:t>
            </a:r>
            <a:r>
              <a:rPr lang="de-DE" sz="2400" dirty="0" err="1">
                <a:latin typeface="Frutiger 45 Light" panose="020B0303030504020204" pitchFamily="34" charset="0"/>
              </a:rPr>
              <a:t>clita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kasd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gubergren</a:t>
            </a:r>
            <a:r>
              <a:rPr lang="de-DE" sz="2400" dirty="0">
                <a:latin typeface="Frutiger 45 Light" panose="020B0303030504020204" pitchFamily="34" charset="0"/>
              </a:rPr>
              <a:t>, </a:t>
            </a:r>
            <a:r>
              <a:rPr lang="de-DE" sz="2400" dirty="0" err="1">
                <a:latin typeface="Frutiger 45 Light" panose="020B0303030504020204" pitchFamily="34" charset="0"/>
              </a:rPr>
              <a:t>no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sea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takimata</a:t>
            </a:r>
            <a:r>
              <a:rPr lang="de-DE" sz="2400" dirty="0">
                <a:latin typeface="Frutiger 45 Light" panose="020B0303030504020204" pitchFamily="34" charset="0"/>
              </a:rPr>
              <a:t> sanctus </a:t>
            </a:r>
            <a:r>
              <a:rPr lang="de-DE" sz="2400" dirty="0" err="1">
                <a:latin typeface="Frutiger 45 Light" panose="020B0303030504020204" pitchFamily="34" charset="0"/>
              </a:rPr>
              <a:t>est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Lorem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ipsum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dolor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sit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amet</a:t>
            </a:r>
            <a:r>
              <a:rPr lang="de-DE" sz="2400" dirty="0">
                <a:latin typeface="Frutiger 45 Light" panose="020B0303030504020204" pitchFamily="34" charset="0"/>
              </a:rPr>
              <a:t>. </a:t>
            </a:r>
            <a:r>
              <a:rPr lang="de-DE" sz="2400" dirty="0" err="1">
                <a:latin typeface="Frutiger 45 Light" panose="020B0303030504020204" pitchFamily="34" charset="0"/>
              </a:rPr>
              <a:t>Lorem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ipsum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dolor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sit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amet</a:t>
            </a:r>
            <a:r>
              <a:rPr lang="de-DE" sz="2400" dirty="0">
                <a:latin typeface="Frutiger 45 Light" panose="020B0303030504020204" pitchFamily="34" charset="0"/>
              </a:rPr>
              <a:t>, </a:t>
            </a:r>
            <a:r>
              <a:rPr lang="de-DE" sz="2400" dirty="0" err="1">
                <a:latin typeface="Frutiger 45 Light" panose="020B0303030504020204" pitchFamily="34" charset="0"/>
              </a:rPr>
              <a:t>consetetur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sadipscing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elitr</a:t>
            </a:r>
            <a:r>
              <a:rPr lang="de-DE" sz="2400" dirty="0">
                <a:latin typeface="Frutiger 45 Light" panose="020B0303030504020204" pitchFamily="34" charset="0"/>
              </a:rPr>
              <a:t>, sed </a:t>
            </a:r>
            <a:r>
              <a:rPr lang="de-DE" sz="2400" dirty="0" err="1">
                <a:latin typeface="Frutiger 45 Light" panose="020B0303030504020204" pitchFamily="34" charset="0"/>
              </a:rPr>
              <a:t>diam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nonumy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eirmod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tempor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invidunt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ut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labore</a:t>
            </a:r>
            <a:r>
              <a:rPr lang="de-DE" sz="2400" dirty="0">
                <a:latin typeface="Frutiger 45 Light" panose="020B0303030504020204" pitchFamily="34" charset="0"/>
              </a:rPr>
              <a:t> et </a:t>
            </a:r>
            <a:r>
              <a:rPr lang="de-DE" sz="2400" dirty="0" err="1">
                <a:latin typeface="Frutiger 45 Light" panose="020B0303030504020204" pitchFamily="34" charset="0"/>
              </a:rPr>
              <a:t>dolore</a:t>
            </a:r>
            <a:r>
              <a:rPr lang="de-DE" sz="2400" dirty="0">
                <a:latin typeface="Frutiger 45 Light" panose="020B0303030504020204" pitchFamily="34" charset="0"/>
              </a:rPr>
              <a:t> magna </a:t>
            </a:r>
            <a:r>
              <a:rPr lang="de-DE" sz="2400" dirty="0" err="1">
                <a:latin typeface="Frutiger 45 Light" panose="020B0303030504020204" pitchFamily="34" charset="0"/>
              </a:rPr>
              <a:t>aliquyam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erat</a:t>
            </a:r>
            <a:r>
              <a:rPr lang="de-DE" sz="2400" dirty="0">
                <a:latin typeface="Frutiger 45 Light" panose="020B0303030504020204" pitchFamily="34" charset="0"/>
              </a:rPr>
              <a:t>, sed </a:t>
            </a:r>
            <a:r>
              <a:rPr lang="de-DE" sz="2400" dirty="0" err="1">
                <a:latin typeface="Frutiger 45 Light" panose="020B0303030504020204" pitchFamily="34" charset="0"/>
              </a:rPr>
              <a:t>diam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voluptua</a:t>
            </a:r>
            <a:r>
              <a:rPr lang="de-DE" sz="2400" dirty="0">
                <a:latin typeface="Frutiger 45 Light" panose="020B0303030504020204" pitchFamily="34" charset="0"/>
              </a:rPr>
              <a:t>. At </a:t>
            </a:r>
            <a:r>
              <a:rPr lang="de-DE" sz="2400" dirty="0" err="1">
                <a:latin typeface="Frutiger 45 Light" panose="020B0303030504020204" pitchFamily="34" charset="0"/>
              </a:rPr>
              <a:t>vero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eos</a:t>
            </a:r>
            <a:r>
              <a:rPr lang="de-DE" sz="2400" dirty="0">
                <a:latin typeface="Frutiger 45 Light" panose="020B0303030504020204" pitchFamily="34" charset="0"/>
              </a:rPr>
              <a:t> et </a:t>
            </a:r>
            <a:r>
              <a:rPr lang="de-DE" sz="2400" dirty="0" err="1">
                <a:latin typeface="Frutiger 45 Light" panose="020B0303030504020204" pitchFamily="34" charset="0"/>
              </a:rPr>
              <a:t>accusam</a:t>
            </a:r>
            <a:r>
              <a:rPr lang="de-DE" sz="2400" dirty="0">
                <a:latin typeface="Frutiger 45 Light" panose="020B0303030504020204" pitchFamily="34" charset="0"/>
              </a:rPr>
              <a:t> et </a:t>
            </a:r>
            <a:r>
              <a:rPr lang="de-DE" sz="2400" dirty="0" err="1">
                <a:latin typeface="Frutiger 45 Light" panose="020B0303030504020204" pitchFamily="34" charset="0"/>
              </a:rPr>
              <a:t>justo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duo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dolores</a:t>
            </a:r>
            <a:r>
              <a:rPr lang="de-DE" sz="2400" dirty="0">
                <a:latin typeface="Frutiger 45 Light" panose="020B0303030504020204" pitchFamily="34" charset="0"/>
              </a:rPr>
              <a:t> et </a:t>
            </a:r>
            <a:r>
              <a:rPr lang="de-DE" sz="2400" dirty="0" err="1">
                <a:latin typeface="Frutiger 45 Light" panose="020B0303030504020204" pitchFamily="34" charset="0"/>
              </a:rPr>
              <a:t>ea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rebum</a:t>
            </a:r>
            <a:r>
              <a:rPr lang="de-DE" sz="2400" dirty="0">
                <a:latin typeface="Frutiger 45 Light" panose="020B0303030504020204" pitchFamily="34" charset="0"/>
              </a:rPr>
              <a:t>. Stet </a:t>
            </a:r>
            <a:r>
              <a:rPr lang="de-DE" sz="2400" dirty="0" err="1">
                <a:latin typeface="Frutiger 45 Light" panose="020B0303030504020204" pitchFamily="34" charset="0"/>
              </a:rPr>
              <a:t>clita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kasd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gubergren</a:t>
            </a:r>
            <a:r>
              <a:rPr lang="de-DE" sz="2400" dirty="0">
                <a:latin typeface="Frutiger 45 Light" panose="020B0303030504020204" pitchFamily="34" charset="0"/>
              </a:rPr>
              <a:t>, </a:t>
            </a:r>
            <a:r>
              <a:rPr lang="de-DE" sz="2400" dirty="0" err="1">
                <a:latin typeface="Frutiger 45 Light" panose="020B0303030504020204" pitchFamily="34" charset="0"/>
              </a:rPr>
              <a:t>no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sea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takimata</a:t>
            </a:r>
            <a:r>
              <a:rPr lang="de-DE" sz="2400" dirty="0">
                <a:latin typeface="Frutiger 45 Light" panose="020B0303030504020204" pitchFamily="34" charset="0"/>
              </a:rPr>
              <a:t> sanctus </a:t>
            </a:r>
            <a:r>
              <a:rPr lang="de-DE" sz="2400" dirty="0" err="1">
                <a:latin typeface="Frutiger 45 Light" panose="020B0303030504020204" pitchFamily="34" charset="0"/>
              </a:rPr>
              <a:t>est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Lorem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ipsum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dolor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sit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amet</a:t>
            </a:r>
            <a:r>
              <a:rPr lang="de-DE" sz="2400" dirty="0">
                <a:latin typeface="Frutiger 45 Light" panose="020B0303030504020204" pitchFamily="34" charset="0"/>
              </a:rPr>
              <a:t>. </a:t>
            </a:r>
            <a:r>
              <a:rPr lang="de-DE" sz="2400" dirty="0" err="1">
                <a:latin typeface="Frutiger 45 Light" panose="020B0303030504020204" pitchFamily="34" charset="0"/>
              </a:rPr>
              <a:t>Lorem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ipsum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dolor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sit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amet</a:t>
            </a:r>
            <a:r>
              <a:rPr lang="de-DE" sz="2400" dirty="0">
                <a:latin typeface="Frutiger 45 Light" panose="020B0303030504020204" pitchFamily="34" charset="0"/>
              </a:rPr>
              <a:t>, </a:t>
            </a:r>
            <a:r>
              <a:rPr lang="de-DE" sz="2400" dirty="0" err="1">
                <a:latin typeface="Frutiger 45 Light" panose="020B0303030504020204" pitchFamily="34" charset="0"/>
              </a:rPr>
              <a:t>consetetur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sadipscing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elitr</a:t>
            </a:r>
            <a:r>
              <a:rPr lang="de-DE" sz="2400" dirty="0">
                <a:latin typeface="Frutiger 45 Light" panose="020B0303030504020204" pitchFamily="34" charset="0"/>
              </a:rPr>
              <a:t>, sed </a:t>
            </a:r>
            <a:r>
              <a:rPr lang="de-DE" sz="2400" dirty="0" err="1">
                <a:latin typeface="Frutiger 45 Light" panose="020B0303030504020204" pitchFamily="34" charset="0"/>
              </a:rPr>
              <a:t>diam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nonumy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eirmod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tempor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invidunt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ut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labore</a:t>
            </a:r>
            <a:r>
              <a:rPr lang="de-DE" sz="2400" dirty="0">
                <a:latin typeface="Frutiger 45 Light" panose="020B0303030504020204" pitchFamily="34" charset="0"/>
              </a:rPr>
              <a:t> et </a:t>
            </a:r>
            <a:r>
              <a:rPr lang="de-DE" sz="2400" dirty="0" err="1">
                <a:latin typeface="Frutiger 45 Light" panose="020B0303030504020204" pitchFamily="34" charset="0"/>
              </a:rPr>
              <a:t>dolore</a:t>
            </a:r>
            <a:r>
              <a:rPr lang="de-DE" sz="2400" dirty="0">
                <a:latin typeface="Frutiger 45 Light" panose="020B0303030504020204" pitchFamily="34" charset="0"/>
              </a:rPr>
              <a:t> magna </a:t>
            </a:r>
            <a:r>
              <a:rPr lang="de-DE" sz="2400" dirty="0" err="1">
                <a:latin typeface="Frutiger 45 Light" panose="020B0303030504020204" pitchFamily="34" charset="0"/>
              </a:rPr>
              <a:t>aliquyam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erat</a:t>
            </a:r>
            <a:r>
              <a:rPr lang="de-DE" sz="2400" dirty="0">
                <a:latin typeface="Frutiger 45 Light" panose="020B0303030504020204" pitchFamily="34" charset="0"/>
              </a:rPr>
              <a:t>, sed </a:t>
            </a:r>
            <a:r>
              <a:rPr lang="de-DE" sz="2400" dirty="0" err="1">
                <a:latin typeface="Frutiger 45 Light" panose="020B0303030504020204" pitchFamily="34" charset="0"/>
              </a:rPr>
              <a:t>diam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voluptua</a:t>
            </a:r>
            <a:r>
              <a:rPr lang="de-DE" sz="2400" dirty="0">
                <a:latin typeface="Frutiger 45 Light" panose="020B0303030504020204" pitchFamily="34" charset="0"/>
              </a:rPr>
              <a:t>. At </a:t>
            </a:r>
            <a:r>
              <a:rPr lang="de-DE" sz="2400" dirty="0" err="1">
                <a:latin typeface="Frutiger 45 Light" panose="020B0303030504020204" pitchFamily="34" charset="0"/>
              </a:rPr>
              <a:t>vero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eos</a:t>
            </a:r>
            <a:r>
              <a:rPr lang="de-DE" sz="2400" dirty="0">
                <a:latin typeface="Frutiger 45 Light" panose="020B0303030504020204" pitchFamily="34" charset="0"/>
              </a:rPr>
              <a:t> et </a:t>
            </a:r>
            <a:r>
              <a:rPr lang="de-DE" sz="2400" dirty="0" err="1">
                <a:latin typeface="Frutiger 45 Light" panose="020B0303030504020204" pitchFamily="34" charset="0"/>
              </a:rPr>
              <a:t>accusam</a:t>
            </a:r>
            <a:r>
              <a:rPr lang="de-DE" sz="2400" dirty="0">
                <a:latin typeface="Frutiger 45 Light" panose="020B0303030504020204" pitchFamily="34" charset="0"/>
              </a:rPr>
              <a:t> et </a:t>
            </a:r>
            <a:r>
              <a:rPr lang="de-DE" sz="2400" dirty="0" err="1">
                <a:latin typeface="Frutiger 45 Light" panose="020B0303030504020204" pitchFamily="34" charset="0"/>
              </a:rPr>
              <a:t>justo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duo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dolores</a:t>
            </a:r>
            <a:r>
              <a:rPr lang="de-DE" sz="2400" dirty="0">
                <a:latin typeface="Frutiger 45 Light" panose="020B0303030504020204" pitchFamily="34" charset="0"/>
              </a:rPr>
              <a:t> et </a:t>
            </a:r>
            <a:r>
              <a:rPr lang="de-DE" sz="2400" dirty="0" err="1">
                <a:latin typeface="Frutiger 45 Light" panose="020B0303030504020204" pitchFamily="34" charset="0"/>
              </a:rPr>
              <a:t>ea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rebum</a:t>
            </a:r>
            <a:r>
              <a:rPr lang="de-DE" sz="2400" dirty="0">
                <a:latin typeface="Frutiger 45 Light" panose="020B0303030504020204" pitchFamily="34" charset="0"/>
              </a:rPr>
              <a:t>. Stet </a:t>
            </a:r>
            <a:r>
              <a:rPr lang="de-DE" sz="2400" dirty="0" err="1">
                <a:latin typeface="Frutiger 45 Light" panose="020B0303030504020204" pitchFamily="34" charset="0"/>
              </a:rPr>
              <a:t>clita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kasd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gubergren</a:t>
            </a:r>
            <a:r>
              <a:rPr lang="de-DE" sz="2400" dirty="0">
                <a:latin typeface="Frutiger 45 Light" panose="020B0303030504020204" pitchFamily="34" charset="0"/>
              </a:rPr>
              <a:t>, </a:t>
            </a:r>
            <a:r>
              <a:rPr lang="de-DE" sz="2400" dirty="0" err="1">
                <a:latin typeface="Frutiger 45 Light" panose="020B0303030504020204" pitchFamily="34" charset="0"/>
              </a:rPr>
              <a:t>no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sea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takimata</a:t>
            </a:r>
            <a:r>
              <a:rPr lang="de-DE" sz="2400" dirty="0">
                <a:latin typeface="Frutiger 45 Light" panose="020B0303030504020204" pitchFamily="34" charset="0"/>
              </a:rPr>
              <a:t> sanctus </a:t>
            </a:r>
            <a:r>
              <a:rPr lang="de-DE" sz="2400" dirty="0" err="1">
                <a:latin typeface="Frutiger 45 Light" panose="020B0303030504020204" pitchFamily="34" charset="0"/>
              </a:rPr>
              <a:t>est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Lorem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ipsum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dolor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sit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amet</a:t>
            </a:r>
            <a:r>
              <a:rPr lang="de-DE" sz="2400" dirty="0">
                <a:latin typeface="Frutiger 45 Light" panose="020B0303030504020204" pitchFamily="34" charset="0"/>
              </a:rPr>
              <a:t>.   </a:t>
            </a:r>
          </a:p>
          <a:p>
            <a:pPr>
              <a:lnSpc>
                <a:spcPct val="110000"/>
              </a:lnSpc>
            </a:pPr>
            <a:endParaRPr lang="de-DE" sz="2400" dirty="0">
              <a:latin typeface="Frutiger 45 Light" panose="020B0303030504020204" pitchFamily="34" charset="0"/>
            </a:endParaRPr>
          </a:p>
          <a:p>
            <a:pPr>
              <a:lnSpc>
                <a:spcPct val="110000"/>
              </a:lnSpc>
            </a:pPr>
            <a:r>
              <a:rPr lang="de-DE" sz="2400" b="1" dirty="0" err="1">
                <a:latin typeface="Frutiger 45 Light" panose="020B0303030504020204" pitchFamily="34" charset="0"/>
              </a:rPr>
              <a:t>Lorem</a:t>
            </a:r>
            <a:r>
              <a:rPr lang="de-DE" sz="2400" b="1" dirty="0">
                <a:latin typeface="Frutiger 45 Light" panose="020B0303030504020204" pitchFamily="34" charset="0"/>
              </a:rPr>
              <a:t> </a:t>
            </a:r>
            <a:r>
              <a:rPr lang="de-DE" sz="2400" b="1" dirty="0" err="1">
                <a:latin typeface="Frutiger 45 Light" panose="020B0303030504020204" pitchFamily="34" charset="0"/>
              </a:rPr>
              <a:t>ipsum</a:t>
            </a:r>
            <a:r>
              <a:rPr lang="de-DE" sz="2400" b="1" dirty="0">
                <a:latin typeface="Frutiger 45 Light" panose="020B0303030504020204" pitchFamily="34" charset="0"/>
              </a:rPr>
              <a:t> </a:t>
            </a:r>
            <a:r>
              <a:rPr lang="de-DE" sz="2400" b="1" dirty="0" err="1">
                <a:latin typeface="Frutiger 45 Light" panose="020B0303030504020204" pitchFamily="34" charset="0"/>
              </a:rPr>
              <a:t>dolor</a:t>
            </a:r>
            <a:r>
              <a:rPr lang="de-DE" sz="2400" b="1" dirty="0">
                <a:latin typeface="Frutiger 45 Light" panose="020B0303030504020204" pitchFamily="34" charset="0"/>
              </a:rPr>
              <a:t> </a:t>
            </a:r>
            <a:r>
              <a:rPr lang="de-DE" sz="2400" b="1" dirty="0" err="1">
                <a:latin typeface="Frutiger 45 Light" panose="020B0303030504020204" pitchFamily="34" charset="0"/>
              </a:rPr>
              <a:t>sit</a:t>
            </a:r>
            <a:r>
              <a:rPr lang="de-DE" sz="2400" b="1" dirty="0">
                <a:latin typeface="Frutiger 45 Light" panose="020B0303030504020204" pitchFamily="34" charset="0"/>
              </a:rPr>
              <a:t> </a:t>
            </a:r>
            <a:r>
              <a:rPr lang="de-DE" sz="2400" b="1" dirty="0" err="1">
                <a:latin typeface="Frutiger 45 Light" panose="020B0303030504020204" pitchFamily="34" charset="0"/>
              </a:rPr>
              <a:t>amet</a:t>
            </a:r>
            <a:r>
              <a:rPr lang="de-DE" sz="2400" b="1" dirty="0">
                <a:latin typeface="Frutiger 45 Light" panose="020B0303030504020204" pitchFamily="34" charset="0"/>
              </a:rPr>
              <a:t>,</a:t>
            </a:r>
          </a:p>
          <a:p>
            <a:pPr>
              <a:lnSpc>
                <a:spcPct val="110000"/>
              </a:lnSpc>
            </a:pPr>
            <a:r>
              <a:rPr lang="de-DE" sz="2400" dirty="0" err="1">
                <a:latin typeface="Frutiger 45 Light" panose="020B0303030504020204" pitchFamily="34" charset="0"/>
              </a:rPr>
              <a:t>onsetetur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sadipscing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elitr</a:t>
            </a:r>
            <a:r>
              <a:rPr lang="de-DE" sz="2400" dirty="0">
                <a:latin typeface="Frutiger 45 Light" panose="020B0303030504020204" pitchFamily="34" charset="0"/>
              </a:rPr>
              <a:t>, sed </a:t>
            </a:r>
            <a:r>
              <a:rPr lang="de-DE" sz="2400" dirty="0" err="1">
                <a:latin typeface="Frutiger 45 Light" panose="020B0303030504020204" pitchFamily="34" charset="0"/>
              </a:rPr>
              <a:t>diam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nonumy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eirmod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tempor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invidunt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ut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labore</a:t>
            </a:r>
            <a:r>
              <a:rPr lang="de-DE" sz="2400" dirty="0">
                <a:latin typeface="Frutiger 45 Light" panose="020B0303030504020204" pitchFamily="34" charset="0"/>
              </a:rPr>
              <a:t> et </a:t>
            </a:r>
            <a:r>
              <a:rPr lang="de-DE" sz="2400" dirty="0" err="1">
                <a:latin typeface="Frutiger 45 Light" panose="020B0303030504020204" pitchFamily="34" charset="0"/>
              </a:rPr>
              <a:t>dolore</a:t>
            </a:r>
            <a:r>
              <a:rPr lang="de-DE" sz="2400" dirty="0">
                <a:latin typeface="Frutiger 45 Light" panose="020B0303030504020204" pitchFamily="34" charset="0"/>
              </a:rPr>
              <a:t> magna </a:t>
            </a:r>
            <a:r>
              <a:rPr lang="de-DE" sz="2400" dirty="0" err="1">
                <a:latin typeface="Frutiger 45 Light" panose="020B0303030504020204" pitchFamily="34" charset="0"/>
              </a:rPr>
              <a:t>aliquyam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erat</a:t>
            </a:r>
            <a:r>
              <a:rPr lang="de-DE" sz="2400" dirty="0">
                <a:latin typeface="Frutiger 45 Light" panose="020B0303030504020204" pitchFamily="34" charset="0"/>
              </a:rPr>
              <a:t>, sed </a:t>
            </a:r>
            <a:r>
              <a:rPr lang="de-DE" sz="2400" dirty="0" err="1">
                <a:latin typeface="Frutiger 45 Light" panose="020B0303030504020204" pitchFamily="34" charset="0"/>
              </a:rPr>
              <a:t>diam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voluptua</a:t>
            </a:r>
            <a:r>
              <a:rPr lang="de-DE" sz="2400" dirty="0">
                <a:latin typeface="Frutiger 45 Light" panose="020B0303030504020204" pitchFamily="34" charset="0"/>
              </a:rPr>
              <a:t>. At </a:t>
            </a:r>
            <a:r>
              <a:rPr lang="de-DE" sz="2400" dirty="0" err="1">
                <a:latin typeface="Frutiger 45 Light" panose="020B0303030504020204" pitchFamily="34" charset="0"/>
              </a:rPr>
              <a:t>vero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eos</a:t>
            </a:r>
            <a:r>
              <a:rPr lang="de-DE" sz="2400" dirty="0">
                <a:latin typeface="Frutiger 45 Light" panose="020B0303030504020204" pitchFamily="34" charset="0"/>
              </a:rPr>
              <a:t> et </a:t>
            </a:r>
            <a:r>
              <a:rPr lang="de-DE" sz="2400" dirty="0" err="1">
                <a:latin typeface="Frutiger 45 Light" panose="020B0303030504020204" pitchFamily="34" charset="0"/>
              </a:rPr>
              <a:t>accusam</a:t>
            </a:r>
            <a:r>
              <a:rPr lang="de-DE" sz="2400" dirty="0">
                <a:latin typeface="Frutiger 45 Light" panose="020B0303030504020204" pitchFamily="34" charset="0"/>
              </a:rPr>
              <a:t> et </a:t>
            </a:r>
            <a:r>
              <a:rPr lang="de-DE" sz="2400" dirty="0" err="1">
                <a:latin typeface="Frutiger 45 Light" panose="020B0303030504020204" pitchFamily="34" charset="0"/>
              </a:rPr>
              <a:t>justo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duo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dolores</a:t>
            </a:r>
            <a:r>
              <a:rPr lang="de-DE" sz="2400" dirty="0">
                <a:latin typeface="Frutiger 45 Light" panose="020B0303030504020204" pitchFamily="34" charset="0"/>
              </a:rPr>
              <a:t> et </a:t>
            </a:r>
            <a:r>
              <a:rPr lang="de-DE" sz="2400" dirty="0" err="1">
                <a:latin typeface="Frutiger 45 Light" panose="020B0303030504020204" pitchFamily="34" charset="0"/>
              </a:rPr>
              <a:t>ea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rebum</a:t>
            </a:r>
            <a:r>
              <a:rPr lang="de-DE" sz="2400" dirty="0">
                <a:latin typeface="Frutiger 45 Light" panose="020B0303030504020204" pitchFamily="34" charset="0"/>
              </a:rPr>
              <a:t>. Stet </a:t>
            </a:r>
            <a:r>
              <a:rPr lang="de-DE" sz="2400" dirty="0" err="1">
                <a:latin typeface="Frutiger 45 Light" panose="020B0303030504020204" pitchFamily="34" charset="0"/>
              </a:rPr>
              <a:t>clita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kasd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gubergren</a:t>
            </a:r>
            <a:r>
              <a:rPr lang="de-DE" sz="2400" dirty="0">
                <a:latin typeface="Frutiger 45 Light" panose="020B0303030504020204" pitchFamily="34" charset="0"/>
              </a:rPr>
              <a:t>, </a:t>
            </a:r>
            <a:r>
              <a:rPr lang="de-DE" sz="2400" dirty="0" err="1">
                <a:latin typeface="Frutiger 45 Light" panose="020B0303030504020204" pitchFamily="34" charset="0"/>
              </a:rPr>
              <a:t>no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sea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takimata</a:t>
            </a:r>
            <a:r>
              <a:rPr lang="de-DE" sz="2400" dirty="0">
                <a:latin typeface="Frutiger 45 Light" panose="020B0303030504020204" pitchFamily="34" charset="0"/>
              </a:rPr>
              <a:t> sanctus </a:t>
            </a:r>
            <a:r>
              <a:rPr lang="de-DE" sz="2400" dirty="0" err="1">
                <a:latin typeface="Frutiger 45 Light" panose="020B0303030504020204" pitchFamily="34" charset="0"/>
              </a:rPr>
              <a:t>est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Lorem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ipsum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dolor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sit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amet</a:t>
            </a:r>
            <a:r>
              <a:rPr lang="de-DE" sz="2400" dirty="0">
                <a:latin typeface="Frutiger 45 Light" panose="020B0303030504020204" pitchFamily="34" charset="0"/>
              </a:rPr>
              <a:t>. </a:t>
            </a:r>
            <a:r>
              <a:rPr lang="de-DE" sz="2400" dirty="0" err="1">
                <a:latin typeface="Frutiger 45 Light" panose="020B0303030504020204" pitchFamily="34" charset="0"/>
              </a:rPr>
              <a:t>Lorem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ipsum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dolor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sit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amet</a:t>
            </a:r>
            <a:r>
              <a:rPr lang="de-DE" sz="2400" dirty="0">
                <a:latin typeface="Frutiger 45 Light" panose="020B0303030504020204" pitchFamily="34" charset="0"/>
              </a:rPr>
              <a:t>, </a:t>
            </a:r>
            <a:r>
              <a:rPr lang="de-DE" sz="2400" dirty="0" err="1">
                <a:latin typeface="Frutiger 45 Light" panose="020B0303030504020204" pitchFamily="34" charset="0"/>
              </a:rPr>
              <a:t>consetetur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sadipscing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elitr</a:t>
            </a:r>
            <a:r>
              <a:rPr lang="de-DE" sz="2400" dirty="0">
                <a:latin typeface="Frutiger 45 Light" panose="020B0303030504020204" pitchFamily="34" charset="0"/>
              </a:rPr>
              <a:t>, sed </a:t>
            </a:r>
            <a:r>
              <a:rPr lang="de-DE" sz="2400" dirty="0" err="1">
                <a:latin typeface="Frutiger 45 Light" panose="020B0303030504020204" pitchFamily="34" charset="0"/>
              </a:rPr>
              <a:t>diam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nonumy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eirmod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tempor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invidunt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ut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labore</a:t>
            </a:r>
            <a:r>
              <a:rPr lang="de-DE" sz="2400" dirty="0">
                <a:latin typeface="Frutiger 45 Light" panose="020B0303030504020204" pitchFamily="34" charset="0"/>
              </a:rPr>
              <a:t> et </a:t>
            </a:r>
            <a:r>
              <a:rPr lang="de-DE" sz="2400" dirty="0" err="1">
                <a:latin typeface="Frutiger 45 Light" panose="020B0303030504020204" pitchFamily="34" charset="0"/>
              </a:rPr>
              <a:t>dolore</a:t>
            </a:r>
            <a:r>
              <a:rPr lang="de-DE" sz="2400" dirty="0">
                <a:latin typeface="Frutiger 45 Light" panose="020B0303030504020204" pitchFamily="34" charset="0"/>
              </a:rPr>
              <a:t> magna </a:t>
            </a:r>
            <a:r>
              <a:rPr lang="de-DE" sz="2400" dirty="0" err="1">
                <a:latin typeface="Frutiger 45 Light" panose="020B0303030504020204" pitchFamily="34" charset="0"/>
              </a:rPr>
              <a:t>aliquyam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erat</a:t>
            </a:r>
            <a:r>
              <a:rPr lang="de-DE" sz="2400" dirty="0">
                <a:latin typeface="Frutiger 45 Light" panose="020B0303030504020204" pitchFamily="34" charset="0"/>
              </a:rPr>
              <a:t>, sed </a:t>
            </a:r>
            <a:r>
              <a:rPr lang="de-DE" sz="2400" dirty="0" err="1">
                <a:latin typeface="Frutiger 45 Light" panose="020B0303030504020204" pitchFamily="34" charset="0"/>
              </a:rPr>
              <a:t>diam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voluptua</a:t>
            </a:r>
            <a:r>
              <a:rPr lang="de-DE" sz="2400" dirty="0">
                <a:latin typeface="Frutiger 45 Light" panose="020B0303030504020204" pitchFamily="34" charset="0"/>
              </a:rPr>
              <a:t>. At </a:t>
            </a:r>
            <a:r>
              <a:rPr lang="de-DE" sz="2400" dirty="0" err="1">
                <a:latin typeface="Frutiger 45 Light" panose="020B0303030504020204" pitchFamily="34" charset="0"/>
              </a:rPr>
              <a:t>vero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eos</a:t>
            </a:r>
            <a:r>
              <a:rPr lang="de-DE" sz="2400" dirty="0">
                <a:latin typeface="Frutiger 45 Light" panose="020B0303030504020204" pitchFamily="34" charset="0"/>
              </a:rPr>
              <a:t> et </a:t>
            </a:r>
            <a:r>
              <a:rPr lang="de-DE" sz="2400" dirty="0" err="1">
                <a:latin typeface="Frutiger 45 Light" panose="020B0303030504020204" pitchFamily="34" charset="0"/>
              </a:rPr>
              <a:t>accusam</a:t>
            </a:r>
            <a:r>
              <a:rPr lang="de-DE" sz="2400" dirty="0">
                <a:latin typeface="Frutiger 45 Light" panose="020B0303030504020204" pitchFamily="34" charset="0"/>
              </a:rPr>
              <a:t> et </a:t>
            </a:r>
            <a:r>
              <a:rPr lang="de-DE" sz="2400" dirty="0" err="1">
                <a:latin typeface="Frutiger 45 Light" panose="020B0303030504020204" pitchFamily="34" charset="0"/>
              </a:rPr>
              <a:t>justo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duo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dolores</a:t>
            </a:r>
            <a:r>
              <a:rPr lang="de-DE" sz="2400" dirty="0">
                <a:latin typeface="Frutiger 45 Light" panose="020B0303030504020204" pitchFamily="34" charset="0"/>
              </a:rPr>
              <a:t> et </a:t>
            </a:r>
            <a:r>
              <a:rPr lang="de-DE" sz="2400" dirty="0" err="1">
                <a:latin typeface="Frutiger 45 Light" panose="020B0303030504020204" pitchFamily="34" charset="0"/>
              </a:rPr>
              <a:t>ea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rebum</a:t>
            </a:r>
            <a:r>
              <a:rPr lang="de-DE" sz="2400" dirty="0">
                <a:latin typeface="Frutiger 45 Light" panose="020B0303030504020204" pitchFamily="34" charset="0"/>
              </a:rPr>
              <a:t>. Stet </a:t>
            </a:r>
            <a:r>
              <a:rPr lang="de-DE" sz="2400" dirty="0" err="1">
                <a:latin typeface="Frutiger 45 Light" panose="020B0303030504020204" pitchFamily="34" charset="0"/>
              </a:rPr>
              <a:t>clita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kasd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gubergren</a:t>
            </a:r>
            <a:r>
              <a:rPr lang="de-DE" sz="2400" dirty="0">
                <a:latin typeface="Frutiger 45 Light" panose="020B0303030504020204" pitchFamily="34" charset="0"/>
              </a:rPr>
              <a:t>, </a:t>
            </a:r>
            <a:r>
              <a:rPr lang="de-DE" sz="2400" dirty="0" err="1">
                <a:latin typeface="Frutiger 45 Light" panose="020B0303030504020204" pitchFamily="34" charset="0"/>
              </a:rPr>
              <a:t>no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sea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takimata</a:t>
            </a:r>
            <a:r>
              <a:rPr lang="de-DE" sz="2400" dirty="0">
                <a:latin typeface="Frutiger 45 Light" panose="020B0303030504020204" pitchFamily="34" charset="0"/>
              </a:rPr>
              <a:t> sanctus </a:t>
            </a:r>
            <a:r>
              <a:rPr lang="de-DE" sz="2400" dirty="0" err="1">
                <a:latin typeface="Frutiger 45 Light" panose="020B0303030504020204" pitchFamily="34" charset="0"/>
              </a:rPr>
              <a:t>est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Lorem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ipsum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dolor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sit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amet</a:t>
            </a:r>
            <a:r>
              <a:rPr lang="de-DE" sz="2400" dirty="0">
                <a:latin typeface="Frutiger 45 Light" panose="020B0303030504020204" pitchFamily="34" charset="0"/>
              </a:rPr>
              <a:t>. </a:t>
            </a:r>
            <a:r>
              <a:rPr lang="de-DE" sz="2400" dirty="0" err="1">
                <a:latin typeface="Frutiger 45 Light" panose="020B0303030504020204" pitchFamily="34" charset="0"/>
              </a:rPr>
              <a:t>Lorem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ipsum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dolor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sit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amet</a:t>
            </a:r>
            <a:r>
              <a:rPr lang="de-DE" sz="2400" dirty="0">
                <a:latin typeface="Frutiger 45 Light" panose="020B0303030504020204" pitchFamily="34" charset="0"/>
              </a:rPr>
              <a:t>, </a:t>
            </a:r>
            <a:r>
              <a:rPr lang="de-DE" sz="2400" dirty="0" err="1">
                <a:latin typeface="Frutiger 45 Light" panose="020B0303030504020204" pitchFamily="34" charset="0"/>
              </a:rPr>
              <a:t>consetetur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sadipscing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elitr</a:t>
            </a:r>
            <a:r>
              <a:rPr lang="de-DE" sz="2400" dirty="0">
                <a:latin typeface="Frutiger 45 Light" panose="020B0303030504020204" pitchFamily="34" charset="0"/>
              </a:rPr>
              <a:t>, sed </a:t>
            </a:r>
            <a:r>
              <a:rPr lang="de-DE" sz="2400" dirty="0" err="1">
                <a:latin typeface="Frutiger 45 Light" panose="020B0303030504020204" pitchFamily="34" charset="0"/>
              </a:rPr>
              <a:t>diam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nonumy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eirmod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tempor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invidunt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ut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labore</a:t>
            </a:r>
            <a:r>
              <a:rPr lang="de-DE" sz="2400" dirty="0">
                <a:latin typeface="Frutiger 45 Light" panose="020B0303030504020204" pitchFamily="34" charset="0"/>
              </a:rPr>
              <a:t> et </a:t>
            </a:r>
            <a:r>
              <a:rPr lang="de-DE" sz="2400" dirty="0" err="1">
                <a:latin typeface="Frutiger 45 Light" panose="020B0303030504020204" pitchFamily="34" charset="0"/>
              </a:rPr>
              <a:t>dolore</a:t>
            </a:r>
            <a:r>
              <a:rPr lang="de-DE" sz="2400" dirty="0">
                <a:latin typeface="Frutiger 45 Light" panose="020B0303030504020204" pitchFamily="34" charset="0"/>
              </a:rPr>
              <a:t> magna </a:t>
            </a:r>
            <a:r>
              <a:rPr lang="de-DE" sz="2400" dirty="0" err="1">
                <a:latin typeface="Frutiger 45 Light" panose="020B0303030504020204" pitchFamily="34" charset="0"/>
              </a:rPr>
              <a:t>aliquyam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erat</a:t>
            </a:r>
            <a:r>
              <a:rPr lang="de-DE" sz="2400" dirty="0">
                <a:latin typeface="Frutiger 45 Light" panose="020B0303030504020204" pitchFamily="34" charset="0"/>
              </a:rPr>
              <a:t>, sed </a:t>
            </a:r>
            <a:r>
              <a:rPr lang="de-DE" sz="2400" dirty="0" err="1">
                <a:latin typeface="Frutiger 45 Light" panose="020B0303030504020204" pitchFamily="34" charset="0"/>
              </a:rPr>
              <a:t>diam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voluptua</a:t>
            </a:r>
            <a:r>
              <a:rPr lang="de-DE" sz="2400" dirty="0">
                <a:latin typeface="Frutiger 45 Light" panose="020B0303030504020204" pitchFamily="34" charset="0"/>
              </a:rPr>
              <a:t>. At </a:t>
            </a:r>
            <a:r>
              <a:rPr lang="de-DE" sz="2400" dirty="0" err="1">
                <a:latin typeface="Frutiger 45 Light" panose="020B0303030504020204" pitchFamily="34" charset="0"/>
              </a:rPr>
              <a:t>vero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eos</a:t>
            </a:r>
            <a:r>
              <a:rPr lang="de-DE" sz="2400" dirty="0">
                <a:latin typeface="Frutiger 45 Light" panose="020B0303030504020204" pitchFamily="34" charset="0"/>
              </a:rPr>
              <a:t> et </a:t>
            </a:r>
            <a:r>
              <a:rPr lang="de-DE" sz="2400" dirty="0" err="1">
                <a:latin typeface="Frutiger 45 Light" panose="020B0303030504020204" pitchFamily="34" charset="0"/>
              </a:rPr>
              <a:t>accusam</a:t>
            </a:r>
            <a:r>
              <a:rPr lang="de-DE" sz="2400" dirty="0">
                <a:latin typeface="Frutiger 45 Light" panose="020B0303030504020204" pitchFamily="34" charset="0"/>
              </a:rPr>
              <a:t> et </a:t>
            </a:r>
            <a:r>
              <a:rPr lang="de-DE" sz="2400" dirty="0" err="1">
                <a:latin typeface="Frutiger 45 Light" panose="020B0303030504020204" pitchFamily="34" charset="0"/>
              </a:rPr>
              <a:t>justo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duo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dolores</a:t>
            </a:r>
            <a:r>
              <a:rPr lang="de-DE" sz="2400" dirty="0">
                <a:latin typeface="Frutiger 45 Light" panose="020B0303030504020204" pitchFamily="34" charset="0"/>
              </a:rPr>
              <a:t> et </a:t>
            </a:r>
            <a:r>
              <a:rPr lang="de-DE" sz="2400" dirty="0" err="1">
                <a:latin typeface="Frutiger 45 Light" panose="020B0303030504020204" pitchFamily="34" charset="0"/>
              </a:rPr>
              <a:t>ea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rebum</a:t>
            </a:r>
            <a:r>
              <a:rPr lang="de-DE" sz="2400" dirty="0">
                <a:latin typeface="Frutiger 45 Light" panose="020B0303030504020204" pitchFamily="34" charset="0"/>
              </a:rPr>
              <a:t>. Stet </a:t>
            </a:r>
            <a:r>
              <a:rPr lang="de-DE" sz="2400" dirty="0" err="1">
                <a:latin typeface="Frutiger 45 Light" panose="020B0303030504020204" pitchFamily="34" charset="0"/>
              </a:rPr>
              <a:t>clita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kasd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gubergren</a:t>
            </a:r>
            <a:r>
              <a:rPr lang="de-DE" sz="2400" dirty="0">
                <a:latin typeface="Frutiger 45 Light" panose="020B0303030504020204" pitchFamily="34" charset="0"/>
              </a:rPr>
              <a:t>, </a:t>
            </a:r>
            <a:r>
              <a:rPr lang="de-DE" sz="2400" dirty="0" err="1">
                <a:latin typeface="Frutiger 45 Light" panose="020B0303030504020204" pitchFamily="34" charset="0"/>
              </a:rPr>
              <a:t>no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sea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takimata</a:t>
            </a:r>
            <a:r>
              <a:rPr lang="de-DE" sz="2400" dirty="0">
                <a:latin typeface="Frutiger 45 Light" panose="020B0303030504020204" pitchFamily="34" charset="0"/>
              </a:rPr>
              <a:t> sanctus </a:t>
            </a:r>
            <a:r>
              <a:rPr lang="de-DE" sz="2400" dirty="0" err="1">
                <a:latin typeface="Frutiger 45 Light" panose="020B0303030504020204" pitchFamily="34" charset="0"/>
              </a:rPr>
              <a:t>est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Lorem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ipsum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dolor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sit</a:t>
            </a:r>
            <a:endParaRPr lang="de-DE" sz="2400" dirty="0">
              <a:latin typeface="Frutiger 45 Light" panose="020B0303030504020204" pitchFamily="34" charset="0"/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B4E89D24-DA6F-C93A-CC78-ECFEEF7AE4A8}"/>
              </a:ext>
            </a:extLst>
          </p:cNvPr>
          <p:cNvSpPr txBox="1"/>
          <p:nvPr/>
        </p:nvSpPr>
        <p:spPr>
          <a:xfrm>
            <a:off x="15462250" y="11644313"/>
            <a:ext cx="6426200" cy="2473483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>
              <a:lnSpc>
                <a:spcPct val="110000"/>
              </a:lnSpc>
            </a:pPr>
            <a:r>
              <a:rPr lang="de-DE" sz="2400" b="1" dirty="0" err="1">
                <a:latin typeface="Frutiger 45 Light" panose="020B0303030504020204" pitchFamily="34" charset="0"/>
              </a:rPr>
              <a:t>Lorem</a:t>
            </a:r>
            <a:r>
              <a:rPr lang="de-DE" sz="2400" b="1" dirty="0">
                <a:latin typeface="Frutiger 45 Light" panose="020B0303030504020204" pitchFamily="34" charset="0"/>
              </a:rPr>
              <a:t> </a:t>
            </a:r>
            <a:r>
              <a:rPr lang="de-DE" sz="2400" b="1" dirty="0" err="1">
                <a:latin typeface="Frutiger 45 Light" panose="020B0303030504020204" pitchFamily="34" charset="0"/>
              </a:rPr>
              <a:t>ipsum</a:t>
            </a:r>
            <a:r>
              <a:rPr lang="de-DE" sz="2400" b="1" dirty="0">
                <a:latin typeface="Frutiger 45 Light" panose="020B0303030504020204" pitchFamily="34" charset="0"/>
              </a:rPr>
              <a:t> </a:t>
            </a:r>
            <a:r>
              <a:rPr lang="de-DE" sz="2400" b="1" dirty="0" err="1">
                <a:latin typeface="Frutiger 45 Light" panose="020B0303030504020204" pitchFamily="34" charset="0"/>
              </a:rPr>
              <a:t>dolor</a:t>
            </a:r>
            <a:r>
              <a:rPr lang="de-DE" sz="2400" b="1" dirty="0">
                <a:latin typeface="Frutiger 45 Light" panose="020B0303030504020204" pitchFamily="34" charset="0"/>
              </a:rPr>
              <a:t> </a:t>
            </a:r>
            <a:r>
              <a:rPr lang="de-DE" sz="2400" b="1" dirty="0" err="1">
                <a:latin typeface="Frutiger 45 Light" panose="020B0303030504020204" pitchFamily="34" charset="0"/>
              </a:rPr>
              <a:t>sit</a:t>
            </a:r>
            <a:r>
              <a:rPr lang="de-DE" sz="2400" b="1" dirty="0">
                <a:latin typeface="Frutiger 45 Light" panose="020B0303030504020204" pitchFamily="34" charset="0"/>
              </a:rPr>
              <a:t> </a:t>
            </a:r>
            <a:r>
              <a:rPr lang="de-DE" sz="2400" b="1" dirty="0" err="1">
                <a:latin typeface="Frutiger 45 Light" panose="020B0303030504020204" pitchFamily="34" charset="0"/>
              </a:rPr>
              <a:t>amet</a:t>
            </a:r>
            <a:r>
              <a:rPr lang="de-DE" sz="2400" b="1" dirty="0">
                <a:latin typeface="Frutiger 45 Light" panose="020B0303030504020204" pitchFamily="34" charset="0"/>
              </a:rPr>
              <a:t>,</a:t>
            </a:r>
          </a:p>
          <a:p>
            <a:pPr>
              <a:lnSpc>
                <a:spcPct val="110000"/>
              </a:lnSpc>
            </a:pPr>
            <a:r>
              <a:rPr lang="de-DE" sz="2400" dirty="0" err="1">
                <a:latin typeface="Frutiger 45 Light" panose="020B0303030504020204" pitchFamily="34" charset="0"/>
              </a:rPr>
              <a:t>onsetetur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sadipscing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elitr</a:t>
            </a:r>
            <a:r>
              <a:rPr lang="de-DE" sz="2400" dirty="0">
                <a:latin typeface="Frutiger 45 Light" panose="020B0303030504020204" pitchFamily="34" charset="0"/>
              </a:rPr>
              <a:t>, sed </a:t>
            </a:r>
            <a:r>
              <a:rPr lang="de-DE" sz="2400" dirty="0" err="1">
                <a:latin typeface="Frutiger 45 Light" panose="020B0303030504020204" pitchFamily="34" charset="0"/>
              </a:rPr>
              <a:t>diam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nonumy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eirmod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tempor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invidunt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ut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labore</a:t>
            </a:r>
            <a:r>
              <a:rPr lang="de-DE" sz="2400" dirty="0">
                <a:latin typeface="Frutiger 45 Light" panose="020B0303030504020204" pitchFamily="34" charset="0"/>
              </a:rPr>
              <a:t> et </a:t>
            </a:r>
            <a:r>
              <a:rPr lang="de-DE" sz="2400" dirty="0" err="1">
                <a:latin typeface="Frutiger 45 Light" panose="020B0303030504020204" pitchFamily="34" charset="0"/>
              </a:rPr>
              <a:t>dolore</a:t>
            </a:r>
            <a:r>
              <a:rPr lang="de-DE" sz="2400" dirty="0">
                <a:latin typeface="Frutiger 45 Light" panose="020B0303030504020204" pitchFamily="34" charset="0"/>
              </a:rPr>
              <a:t> magna </a:t>
            </a:r>
            <a:r>
              <a:rPr lang="de-DE" sz="2400" dirty="0" err="1">
                <a:latin typeface="Frutiger 45 Light" panose="020B0303030504020204" pitchFamily="34" charset="0"/>
              </a:rPr>
              <a:t>aliquyam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erat</a:t>
            </a:r>
            <a:r>
              <a:rPr lang="de-DE" sz="2400" dirty="0">
                <a:latin typeface="Frutiger 45 Light" panose="020B0303030504020204" pitchFamily="34" charset="0"/>
              </a:rPr>
              <a:t>, sed </a:t>
            </a:r>
            <a:r>
              <a:rPr lang="de-DE" sz="2400" dirty="0" err="1">
                <a:latin typeface="Frutiger 45 Light" panose="020B0303030504020204" pitchFamily="34" charset="0"/>
              </a:rPr>
              <a:t>diam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voluptua</a:t>
            </a:r>
            <a:r>
              <a:rPr lang="de-DE" sz="2400" dirty="0">
                <a:latin typeface="Frutiger 45 Light" panose="020B0303030504020204" pitchFamily="34" charset="0"/>
              </a:rPr>
              <a:t>. At </a:t>
            </a:r>
            <a:r>
              <a:rPr lang="de-DE" sz="2400" dirty="0" err="1">
                <a:latin typeface="Frutiger 45 Light" panose="020B0303030504020204" pitchFamily="34" charset="0"/>
              </a:rPr>
              <a:t>vero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eos</a:t>
            </a:r>
            <a:r>
              <a:rPr lang="de-DE" sz="2400" dirty="0">
                <a:latin typeface="Frutiger 45 Light" panose="020B0303030504020204" pitchFamily="34" charset="0"/>
              </a:rPr>
              <a:t> et </a:t>
            </a:r>
            <a:r>
              <a:rPr lang="de-DE" sz="2400" dirty="0" err="1">
                <a:latin typeface="Frutiger 45 Light" panose="020B0303030504020204" pitchFamily="34" charset="0"/>
              </a:rPr>
              <a:t>accusam</a:t>
            </a:r>
            <a:r>
              <a:rPr lang="de-DE" sz="2400" dirty="0">
                <a:latin typeface="Frutiger 45 Light" panose="020B0303030504020204" pitchFamily="34" charset="0"/>
              </a:rPr>
              <a:t> et </a:t>
            </a:r>
            <a:r>
              <a:rPr lang="de-DE" sz="2400" dirty="0" err="1">
                <a:latin typeface="Frutiger 45 Light" panose="020B0303030504020204" pitchFamily="34" charset="0"/>
              </a:rPr>
              <a:t>justo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duo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dolores</a:t>
            </a:r>
            <a:r>
              <a:rPr lang="de-DE" sz="2400" dirty="0">
                <a:latin typeface="Frutiger 45 Light" panose="020B0303030504020204" pitchFamily="34" charset="0"/>
              </a:rPr>
              <a:t> et </a:t>
            </a:r>
            <a:r>
              <a:rPr lang="de-DE" sz="2400" dirty="0" err="1">
                <a:latin typeface="Frutiger 45 Light" panose="020B0303030504020204" pitchFamily="34" charset="0"/>
              </a:rPr>
              <a:t>ea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rebum</a:t>
            </a:r>
            <a:r>
              <a:rPr lang="de-DE" sz="2400" dirty="0">
                <a:latin typeface="Frutiger 45 Light" panose="020B0303030504020204" pitchFamily="34" charset="0"/>
              </a:rPr>
              <a:t>. Stet </a:t>
            </a:r>
            <a:r>
              <a:rPr lang="de-DE" sz="2400" dirty="0" err="1">
                <a:latin typeface="Frutiger 45 Light" panose="020B0303030504020204" pitchFamily="34" charset="0"/>
              </a:rPr>
              <a:t>clita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kasd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gubergren</a:t>
            </a:r>
            <a:r>
              <a:rPr lang="de-DE" sz="2400" dirty="0">
                <a:latin typeface="Frutiger 45 Light" panose="020B0303030504020204" pitchFamily="34" charset="0"/>
              </a:rPr>
              <a:t>, </a:t>
            </a:r>
            <a:r>
              <a:rPr lang="de-DE" sz="2400" dirty="0" err="1">
                <a:latin typeface="Frutiger 45 Light" panose="020B0303030504020204" pitchFamily="34" charset="0"/>
              </a:rPr>
              <a:t>no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sea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taki</a:t>
            </a:r>
            <a:r>
              <a:rPr lang="de-DE" sz="2400" dirty="0">
                <a:latin typeface="Frutiger 45 Light" panose="020B0303030504020204" pitchFamily="34" charset="0"/>
              </a:rPr>
              <a:t>-</a:t>
            </a:r>
          </a:p>
          <a:p>
            <a:pPr>
              <a:lnSpc>
                <a:spcPct val="110000"/>
              </a:lnSpc>
            </a:pPr>
            <a:endParaRPr lang="de-DE" sz="2400" dirty="0">
              <a:latin typeface="Frutiger 45 Light" panose="020B0303030504020204" pitchFamily="34" charset="0"/>
            </a:endParaRPr>
          </a:p>
          <a:p>
            <a:pPr>
              <a:lnSpc>
                <a:spcPct val="110000"/>
              </a:lnSpc>
            </a:pPr>
            <a:endParaRPr lang="de-DE" sz="2400" dirty="0">
              <a:latin typeface="Frutiger 45 Light" panose="020B0303030504020204" pitchFamily="34" charset="0"/>
            </a:endParaRPr>
          </a:p>
          <a:p>
            <a:pPr>
              <a:lnSpc>
                <a:spcPct val="110000"/>
              </a:lnSpc>
            </a:pPr>
            <a:endParaRPr lang="de-DE" sz="2400" dirty="0">
              <a:latin typeface="Frutiger 45 Light" panose="020B0303030504020204" pitchFamily="34" charset="0"/>
            </a:endParaRPr>
          </a:p>
          <a:p>
            <a:pPr>
              <a:lnSpc>
                <a:spcPct val="110000"/>
              </a:lnSpc>
            </a:pPr>
            <a:endParaRPr lang="de-DE" sz="2400" dirty="0">
              <a:latin typeface="Frutiger 45 Light" panose="020B0303030504020204" pitchFamily="34" charset="0"/>
            </a:endParaRPr>
          </a:p>
          <a:p>
            <a:pPr>
              <a:lnSpc>
                <a:spcPct val="110000"/>
              </a:lnSpc>
            </a:pPr>
            <a:endParaRPr lang="de-DE" sz="2400" dirty="0">
              <a:latin typeface="Frutiger 45 Light" panose="020B0303030504020204" pitchFamily="34" charset="0"/>
            </a:endParaRPr>
          </a:p>
          <a:p>
            <a:pPr>
              <a:lnSpc>
                <a:spcPct val="110000"/>
              </a:lnSpc>
            </a:pPr>
            <a:endParaRPr lang="de-DE" sz="2400" dirty="0">
              <a:latin typeface="Frutiger 45 Light" panose="020B0303030504020204" pitchFamily="34" charset="0"/>
            </a:endParaRPr>
          </a:p>
          <a:p>
            <a:pPr>
              <a:lnSpc>
                <a:spcPct val="110000"/>
              </a:lnSpc>
            </a:pPr>
            <a:endParaRPr lang="de-DE" sz="2400" dirty="0">
              <a:latin typeface="Frutiger 45 Light" panose="020B0303030504020204" pitchFamily="34" charset="0"/>
            </a:endParaRPr>
          </a:p>
          <a:p>
            <a:pPr>
              <a:lnSpc>
                <a:spcPct val="110000"/>
              </a:lnSpc>
            </a:pPr>
            <a:endParaRPr lang="de-DE" sz="2400" dirty="0">
              <a:latin typeface="Frutiger 45 Light" panose="020B0303030504020204" pitchFamily="34" charset="0"/>
            </a:endParaRPr>
          </a:p>
          <a:p>
            <a:pPr>
              <a:lnSpc>
                <a:spcPct val="110000"/>
              </a:lnSpc>
            </a:pPr>
            <a:endParaRPr lang="de-DE" sz="2400" dirty="0">
              <a:latin typeface="Frutiger 45 Light" panose="020B0303030504020204" pitchFamily="34" charset="0"/>
            </a:endParaRPr>
          </a:p>
          <a:p>
            <a:pPr>
              <a:lnSpc>
                <a:spcPct val="110000"/>
              </a:lnSpc>
            </a:pPr>
            <a:endParaRPr lang="de-DE" sz="2400" dirty="0">
              <a:latin typeface="Frutiger 45 Light" panose="020B0303030504020204" pitchFamily="34" charset="0"/>
            </a:endParaRPr>
          </a:p>
          <a:p>
            <a:pPr>
              <a:lnSpc>
                <a:spcPct val="110000"/>
              </a:lnSpc>
            </a:pPr>
            <a:endParaRPr lang="de-DE" sz="2400" dirty="0">
              <a:latin typeface="Frutiger 45 Light" panose="020B0303030504020204" pitchFamily="34" charset="0"/>
            </a:endParaRPr>
          </a:p>
          <a:p>
            <a:pPr>
              <a:lnSpc>
                <a:spcPct val="110000"/>
              </a:lnSpc>
            </a:pPr>
            <a:endParaRPr lang="de-DE" sz="2400" dirty="0">
              <a:latin typeface="Frutiger 45 Light" panose="020B0303030504020204" pitchFamily="34" charset="0"/>
            </a:endParaRPr>
          </a:p>
          <a:p>
            <a:pPr>
              <a:lnSpc>
                <a:spcPct val="110000"/>
              </a:lnSpc>
            </a:pPr>
            <a:endParaRPr lang="de-DE" sz="2400" dirty="0">
              <a:latin typeface="Frutiger 45 Light" panose="020B0303030504020204" pitchFamily="34" charset="0"/>
            </a:endParaRPr>
          </a:p>
          <a:p>
            <a:pPr>
              <a:lnSpc>
                <a:spcPct val="110000"/>
              </a:lnSpc>
            </a:pPr>
            <a:endParaRPr lang="de-DE" sz="2400" dirty="0">
              <a:latin typeface="Frutiger 45 Light" panose="020B0303030504020204" pitchFamily="34" charset="0"/>
            </a:endParaRPr>
          </a:p>
          <a:p>
            <a:pPr>
              <a:lnSpc>
                <a:spcPct val="110000"/>
              </a:lnSpc>
            </a:pPr>
            <a:endParaRPr lang="de-DE" sz="2400" dirty="0">
              <a:latin typeface="Frutiger 45 Light" panose="020B0303030504020204" pitchFamily="34" charset="0"/>
            </a:endParaRPr>
          </a:p>
          <a:p>
            <a:pPr>
              <a:lnSpc>
                <a:spcPct val="110000"/>
              </a:lnSpc>
            </a:pPr>
            <a:endParaRPr lang="de-DE" sz="2400" dirty="0">
              <a:latin typeface="Frutiger 45 Light" panose="020B0303030504020204" pitchFamily="34" charset="0"/>
            </a:endParaRPr>
          </a:p>
          <a:p>
            <a:pPr>
              <a:lnSpc>
                <a:spcPct val="110000"/>
              </a:lnSpc>
            </a:pPr>
            <a:endParaRPr lang="de-DE" sz="2400" dirty="0">
              <a:latin typeface="Frutiger 45 Light" panose="020B0303030504020204" pitchFamily="34" charset="0"/>
            </a:endParaRPr>
          </a:p>
          <a:p>
            <a:pPr>
              <a:lnSpc>
                <a:spcPct val="110000"/>
              </a:lnSpc>
            </a:pPr>
            <a:endParaRPr lang="de-DE" sz="2400" dirty="0">
              <a:latin typeface="Frutiger 45 Light" panose="020B0303030504020204" pitchFamily="34" charset="0"/>
            </a:endParaRPr>
          </a:p>
          <a:p>
            <a:pPr>
              <a:lnSpc>
                <a:spcPct val="110000"/>
              </a:lnSpc>
            </a:pPr>
            <a:endParaRPr lang="de-DE" sz="2400" dirty="0">
              <a:latin typeface="Frutiger 45 Light" panose="020B0303030504020204" pitchFamily="34" charset="0"/>
            </a:endParaRPr>
          </a:p>
          <a:p>
            <a:pPr>
              <a:lnSpc>
                <a:spcPct val="110000"/>
              </a:lnSpc>
            </a:pPr>
            <a:endParaRPr lang="de-DE" sz="2400" dirty="0">
              <a:latin typeface="Frutiger 45 Light" panose="020B0303030504020204" pitchFamily="34" charset="0"/>
            </a:endParaRPr>
          </a:p>
          <a:p>
            <a:pPr>
              <a:lnSpc>
                <a:spcPct val="110000"/>
              </a:lnSpc>
            </a:pPr>
            <a:endParaRPr lang="de-DE" sz="2400" dirty="0">
              <a:latin typeface="Frutiger 45 Light" panose="020B0303030504020204" pitchFamily="34" charset="0"/>
            </a:endParaRPr>
          </a:p>
          <a:p>
            <a:pPr>
              <a:lnSpc>
                <a:spcPct val="110000"/>
              </a:lnSpc>
            </a:pPr>
            <a:endParaRPr lang="de-DE" sz="2400" dirty="0">
              <a:latin typeface="Frutiger 45 Light" panose="020B0303030504020204" pitchFamily="34" charset="0"/>
            </a:endParaRPr>
          </a:p>
          <a:p>
            <a:pPr>
              <a:lnSpc>
                <a:spcPct val="110000"/>
              </a:lnSpc>
            </a:pPr>
            <a:endParaRPr lang="de-DE" sz="2400" dirty="0">
              <a:latin typeface="Frutiger 45 Light" panose="020B0303030504020204" pitchFamily="34" charset="0"/>
            </a:endParaRPr>
          </a:p>
          <a:p>
            <a:pPr>
              <a:lnSpc>
                <a:spcPct val="110000"/>
              </a:lnSpc>
            </a:pPr>
            <a:endParaRPr lang="de-DE" sz="2400" dirty="0">
              <a:latin typeface="Frutiger 45 Light" panose="020B0303030504020204" pitchFamily="34" charset="0"/>
            </a:endParaRPr>
          </a:p>
          <a:p>
            <a:pPr>
              <a:lnSpc>
                <a:spcPct val="110000"/>
              </a:lnSpc>
            </a:pPr>
            <a:endParaRPr lang="de-DE" sz="2400" dirty="0">
              <a:latin typeface="Frutiger 45 Light" panose="020B0303030504020204" pitchFamily="34" charset="0"/>
            </a:endParaRPr>
          </a:p>
          <a:p>
            <a:pPr>
              <a:lnSpc>
                <a:spcPct val="110000"/>
              </a:lnSpc>
            </a:pPr>
            <a:endParaRPr lang="de-DE" sz="2400" dirty="0">
              <a:latin typeface="Frutiger 45 Light" panose="020B0303030504020204" pitchFamily="34" charset="0"/>
            </a:endParaRPr>
          </a:p>
          <a:p>
            <a:pPr>
              <a:lnSpc>
                <a:spcPct val="110000"/>
              </a:lnSpc>
            </a:pPr>
            <a:r>
              <a:rPr lang="de-DE" sz="2400" dirty="0" err="1">
                <a:latin typeface="Frutiger 45 Light" panose="020B0303030504020204" pitchFamily="34" charset="0"/>
              </a:rPr>
              <a:t>mata</a:t>
            </a:r>
            <a:r>
              <a:rPr lang="de-DE" sz="2400" dirty="0">
                <a:latin typeface="Frutiger 45 Light" panose="020B0303030504020204" pitchFamily="34" charset="0"/>
              </a:rPr>
              <a:t> sanctus </a:t>
            </a:r>
            <a:r>
              <a:rPr lang="de-DE" sz="2400" dirty="0" err="1">
                <a:latin typeface="Frutiger 45 Light" panose="020B0303030504020204" pitchFamily="34" charset="0"/>
              </a:rPr>
              <a:t>est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Lorem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ipsum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dolor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sit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amet</a:t>
            </a:r>
            <a:r>
              <a:rPr lang="de-DE" sz="2400" dirty="0">
                <a:latin typeface="Frutiger 45 Light" panose="020B0303030504020204" pitchFamily="34" charset="0"/>
              </a:rPr>
              <a:t>. </a:t>
            </a:r>
            <a:r>
              <a:rPr lang="de-DE" sz="2400" dirty="0" err="1">
                <a:latin typeface="Frutiger 45 Light" panose="020B0303030504020204" pitchFamily="34" charset="0"/>
              </a:rPr>
              <a:t>Lorem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ipsum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dolor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sit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amet</a:t>
            </a:r>
            <a:r>
              <a:rPr lang="de-DE" sz="2400" dirty="0">
                <a:latin typeface="Frutiger 45 Light" panose="020B0303030504020204" pitchFamily="34" charset="0"/>
              </a:rPr>
              <a:t>, </a:t>
            </a:r>
            <a:r>
              <a:rPr lang="de-DE" sz="2400" dirty="0" err="1">
                <a:latin typeface="Frutiger 45 Light" panose="020B0303030504020204" pitchFamily="34" charset="0"/>
              </a:rPr>
              <a:t>consetetur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sadipscing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elitr</a:t>
            </a:r>
            <a:r>
              <a:rPr lang="de-DE" sz="2400" dirty="0">
                <a:latin typeface="Frutiger 45 Light" panose="020B0303030504020204" pitchFamily="34" charset="0"/>
              </a:rPr>
              <a:t>, sed </a:t>
            </a:r>
            <a:r>
              <a:rPr lang="de-DE" sz="2400" dirty="0" err="1">
                <a:latin typeface="Frutiger 45 Light" panose="020B0303030504020204" pitchFamily="34" charset="0"/>
              </a:rPr>
              <a:t>diam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nonumy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eirmod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tempor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invidunt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ut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labore</a:t>
            </a:r>
            <a:r>
              <a:rPr lang="de-DE" sz="2400" dirty="0">
                <a:latin typeface="Frutiger 45 Light" panose="020B0303030504020204" pitchFamily="34" charset="0"/>
              </a:rPr>
              <a:t> et </a:t>
            </a:r>
            <a:r>
              <a:rPr lang="de-DE" sz="2400" dirty="0" err="1">
                <a:latin typeface="Frutiger 45 Light" panose="020B0303030504020204" pitchFamily="34" charset="0"/>
              </a:rPr>
              <a:t>dolore</a:t>
            </a:r>
            <a:r>
              <a:rPr lang="de-DE" sz="2400" dirty="0">
                <a:latin typeface="Frutiger 45 Light" panose="020B0303030504020204" pitchFamily="34" charset="0"/>
              </a:rPr>
              <a:t> magna </a:t>
            </a:r>
            <a:r>
              <a:rPr lang="de-DE" sz="2400" dirty="0" err="1">
                <a:latin typeface="Frutiger 45 Light" panose="020B0303030504020204" pitchFamily="34" charset="0"/>
              </a:rPr>
              <a:t>aliquyam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erat</a:t>
            </a:r>
            <a:r>
              <a:rPr lang="de-DE" sz="2400" dirty="0">
                <a:latin typeface="Frutiger 45 Light" panose="020B0303030504020204" pitchFamily="34" charset="0"/>
              </a:rPr>
              <a:t>, sed </a:t>
            </a:r>
            <a:r>
              <a:rPr lang="de-DE" sz="2400" dirty="0" err="1">
                <a:latin typeface="Frutiger 45 Light" panose="020B0303030504020204" pitchFamily="34" charset="0"/>
              </a:rPr>
              <a:t>diam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voluptua</a:t>
            </a:r>
            <a:r>
              <a:rPr lang="de-DE" sz="2400" dirty="0">
                <a:latin typeface="Frutiger 45 Light" panose="020B0303030504020204" pitchFamily="34" charset="0"/>
              </a:rPr>
              <a:t>. </a:t>
            </a:r>
          </a:p>
          <a:p>
            <a:pPr>
              <a:lnSpc>
                <a:spcPct val="110000"/>
              </a:lnSpc>
            </a:pPr>
            <a:endParaRPr lang="de-DE" sz="2400" dirty="0">
              <a:latin typeface="Frutiger 45 Light" panose="020B0303030504020204" pitchFamily="34" charset="0"/>
            </a:endParaRPr>
          </a:p>
          <a:p>
            <a:pPr>
              <a:lnSpc>
                <a:spcPct val="110000"/>
              </a:lnSpc>
            </a:pPr>
            <a:r>
              <a:rPr lang="de-DE" sz="2400" dirty="0">
                <a:latin typeface="Frutiger 45 Light" panose="020B0303030504020204" pitchFamily="34" charset="0"/>
              </a:rPr>
              <a:t>At </a:t>
            </a:r>
            <a:r>
              <a:rPr lang="de-DE" sz="2400" dirty="0" err="1">
                <a:latin typeface="Frutiger 45 Light" panose="020B0303030504020204" pitchFamily="34" charset="0"/>
              </a:rPr>
              <a:t>vero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eos</a:t>
            </a:r>
            <a:r>
              <a:rPr lang="de-DE" sz="2400" dirty="0">
                <a:latin typeface="Frutiger 45 Light" panose="020B0303030504020204" pitchFamily="34" charset="0"/>
              </a:rPr>
              <a:t> et </a:t>
            </a:r>
            <a:r>
              <a:rPr lang="de-DE" sz="2400" dirty="0" err="1">
                <a:latin typeface="Frutiger 45 Light" panose="020B0303030504020204" pitchFamily="34" charset="0"/>
              </a:rPr>
              <a:t>accusam</a:t>
            </a:r>
            <a:r>
              <a:rPr lang="de-DE" sz="2400" dirty="0">
                <a:latin typeface="Frutiger 45 Light" panose="020B0303030504020204" pitchFamily="34" charset="0"/>
              </a:rPr>
              <a:t> et </a:t>
            </a:r>
            <a:r>
              <a:rPr lang="de-DE" sz="2400" dirty="0" err="1">
                <a:latin typeface="Frutiger 45 Light" panose="020B0303030504020204" pitchFamily="34" charset="0"/>
              </a:rPr>
              <a:t>justo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duo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dolores</a:t>
            </a:r>
            <a:r>
              <a:rPr lang="de-DE" sz="2400" dirty="0">
                <a:latin typeface="Frutiger 45 Light" panose="020B0303030504020204" pitchFamily="34" charset="0"/>
              </a:rPr>
              <a:t> et </a:t>
            </a:r>
            <a:r>
              <a:rPr lang="de-DE" sz="2400" dirty="0" err="1">
                <a:latin typeface="Frutiger 45 Light" panose="020B0303030504020204" pitchFamily="34" charset="0"/>
              </a:rPr>
              <a:t>ea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rebum</a:t>
            </a:r>
            <a:r>
              <a:rPr lang="de-DE" sz="2400" dirty="0">
                <a:latin typeface="Frutiger 45 Light" panose="020B0303030504020204" pitchFamily="34" charset="0"/>
              </a:rPr>
              <a:t>. Stet </a:t>
            </a:r>
            <a:r>
              <a:rPr lang="de-DE" sz="2400" dirty="0" err="1">
                <a:latin typeface="Frutiger 45 Light" panose="020B0303030504020204" pitchFamily="34" charset="0"/>
              </a:rPr>
              <a:t>clita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kasd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gubergren</a:t>
            </a:r>
            <a:r>
              <a:rPr lang="de-DE" sz="2400" dirty="0">
                <a:latin typeface="Frutiger 45 Light" panose="020B0303030504020204" pitchFamily="34" charset="0"/>
              </a:rPr>
              <a:t>, </a:t>
            </a:r>
            <a:r>
              <a:rPr lang="de-DE" sz="2400" dirty="0" err="1">
                <a:latin typeface="Frutiger 45 Light" panose="020B0303030504020204" pitchFamily="34" charset="0"/>
              </a:rPr>
              <a:t>no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sea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takimata</a:t>
            </a:r>
            <a:r>
              <a:rPr lang="de-DE" sz="2400" dirty="0">
                <a:latin typeface="Frutiger 45 Light" panose="020B0303030504020204" pitchFamily="34" charset="0"/>
              </a:rPr>
              <a:t> sanctus </a:t>
            </a:r>
            <a:r>
              <a:rPr lang="de-DE" sz="2400" dirty="0" err="1">
                <a:latin typeface="Frutiger 45 Light" panose="020B0303030504020204" pitchFamily="34" charset="0"/>
              </a:rPr>
              <a:t>est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Lorem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ipsum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dolor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sit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amet</a:t>
            </a:r>
            <a:r>
              <a:rPr lang="de-DE" sz="2400" dirty="0">
                <a:latin typeface="Frutiger 45 Light" panose="020B0303030504020204" pitchFamily="34" charset="0"/>
              </a:rPr>
              <a:t>. </a:t>
            </a:r>
            <a:r>
              <a:rPr lang="de-DE" sz="2400" dirty="0" err="1">
                <a:latin typeface="Frutiger 45 Light" panose="020B0303030504020204" pitchFamily="34" charset="0"/>
              </a:rPr>
              <a:t>Lorem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ipsum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dolor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sit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amet</a:t>
            </a:r>
            <a:r>
              <a:rPr lang="de-DE" sz="2400" dirty="0">
                <a:latin typeface="Frutiger 45 Light" panose="020B0303030504020204" pitchFamily="34" charset="0"/>
              </a:rPr>
              <a:t>, </a:t>
            </a:r>
            <a:r>
              <a:rPr lang="de-DE" sz="2400" dirty="0" err="1">
                <a:latin typeface="Frutiger 45 Light" panose="020B0303030504020204" pitchFamily="34" charset="0"/>
              </a:rPr>
              <a:t>consetetur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sadipscing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elitr</a:t>
            </a:r>
            <a:r>
              <a:rPr lang="de-DE" sz="2400" dirty="0">
                <a:latin typeface="Frutiger 45 Light" panose="020B0303030504020204" pitchFamily="34" charset="0"/>
              </a:rPr>
              <a:t>, sed </a:t>
            </a:r>
            <a:r>
              <a:rPr lang="de-DE" sz="2400" dirty="0" err="1">
                <a:latin typeface="Frutiger 45 Light" panose="020B0303030504020204" pitchFamily="34" charset="0"/>
              </a:rPr>
              <a:t>diam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nonumy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eirmod</a:t>
            </a:r>
            <a:endParaRPr lang="de-DE" sz="2400" dirty="0">
              <a:latin typeface="Frutiger 45 Light" panose="020B0303030504020204" pitchFamily="34" charset="0"/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2D25170E-6757-86EE-F7C6-123F188772D5}"/>
              </a:ext>
            </a:extLst>
          </p:cNvPr>
          <p:cNvSpPr txBox="1"/>
          <p:nvPr/>
        </p:nvSpPr>
        <p:spPr>
          <a:xfrm>
            <a:off x="22536150" y="11644313"/>
            <a:ext cx="6426200" cy="2473483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>
              <a:lnSpc>
                <a:spcPct val="110000"/>
              </a:lnSpc>
            </a:pPr>
            <a:r>
              <a:rPr lang="de-DE" sz="2400" b="1" dirty="0" err="1">
                <a:latin typeface="Frutiger 45 Light" panose="020B0303030504020204" pitchFamily="34" charset="0"/>
              </a:rPr>
              <a:t>Lorem</a:t>
            </a:r>
            <a:r>
              <a:rPr lang="de-DE" sz="2400" b="1" dirty="0">
                <a:latin typeface="Frutiger 45 Light" panose="020B0303030504020204" pitchFamily="34" charset="0"/>
              </a:rPr>
              <a:t> </a:t>
            </a:r>
            <a:r>
              <a:rPr lang="de-DE" sz="2400" b="1" dirty="0" err="1">
                <a:latin typeface="Frutiger 45 Light" panose="020B0303030504020204" pitchFamily="34" charset="0"/>
              </a:rPr>
              <a:t>ipsum</a:t>
            </a:r>
            <a:r>
              <a:rPr lang="de-DE" sz="2400" b="1" dirty="0">
                <a:latin typeface="Frutiger 45 Light" panose="020B0303030504020204" pitchFamily="34" charset="0"/>
              </a:rPr>
              <a:t> </a:t>
            </a:r>
            <a:r>
              <a:rPr lang="de-DE" sz="2400" b="1" dirty="0" err="1">
                <a:latin typeface="Frutiger 45 Light" panose="020B0303030504020204" pitchFamily="34" charset="0"/>
              </a:rPr>
              <a:t>dolor</a:t>
            </a:r>
            <a:r>
              <a:rPr lang="de-DE" sz="2400" b="1" dirty="0">
                <a:latin typeface="Frutiger 45 Light" panose="020B0303030504020204" pitchFamily="34" charset="0"/>
              </a:rPr>
              <a:t> </a:t>
            </a:r>
            <a:r>
              <a:rPr lang="de-DE" sz="2400" b="1" dirty="0" err="1">
                <a:latin typeface="Frutiger 45 Light" panose="020B0303030504020204" pitchFamily="34" charset="0"/>
              </a:rPr>
              <a:t>sit</a:t>
            </a:r>
            <a:r>
              <a:rPr lang="de-DE" sz="2400" b="1" dirty="0">
                <a:latin typeface="Frutiger 45 Light" panose="020B0303030504020204" pitchFamily="34" charset="0"/>
              </a:rPr>
              <a:t> </a:t>
            </a:r>
            <a:r>
              <a:rPr lang="de-DE" sz="2400" b="1" dirty="0" err="1">
                <a:latin typeface="Frutiger 45 Light" panose="020B0303030504020204" pitchFamily="34" charset="0"/>
              </a:rPr>
              <a:t>amet</a:t>
            </a:r>
            <a:r>
              <a:rPr lang="de-DE" sz="2400" b="1" dirty="0">
                <a:latin typeface="Frutiger 45 Light" panose="020B0303030504020204" pitchFamily="34" charset="0"/>
              </a:rPr>
              <a:t>,</a:t>
            </a:r>
          </a:p>
          <a:p>
            <a:pPr>
              <a:lnSpc>
                <a:spcPct val="110000"/>
              </a:lnSpc>
            </a:pPr>
            <a:r>
              <a:rPr lang="de-DE" sz="2400" dirty="0" err="1">
                <a:latin typeface="Frutiger 45 Light" panose="020B0303030504020204" pitchFamily="34" charset="0"/>
              </a:rPr>
              <a:t>onsetetur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sadipscing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elitr</a:t>
            </a:r>
            <a:r>
              <a:rPr lang="de-DE" sz="2400" dirty="0">
                <a:latin typeface="Frutiger 45 Light" panose="020B0303030504020204" pitchFamily="34" charset="0"/>
              </a:rPr>
              <a:t>, sed </a:t>
            </a:r>
            <a:r>
              <a:rPr lang="de-DE" sz="2400" dirty="0" err="1">
                <a:latin typeface="Frutiger 45 Light" panose="020B0303030504020204" pitchFamily="34" charset="0"/>
              </a:rPr>
              <a:t>diam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nonumy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eirmod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tempor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invidunt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ut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labore</a:t>
            </a:r>
            <a:r>
              <a:rPr lang="de-DE" sz="2400" dirty="0">
                <a:latin typeface="Frutiger 45 Light" panose="020B0303030504020204" pitchFamily="34" charset="0"/>
              </a:rPr>
              <a:t> et </a:t>
            </a:r>
            <a:r>
              <a:rPr lang="de-DE" sz="2400" dirty="0" err="1">
                <a:latin typeface="Frutiger 45 Light" panose="020B0303030504020204" pitchFamily="34" charset="0"/>
              </a:rPr>
              <a:t>dolore</a:t>
            </a:r>
            <a:r>
              <a:rPr lang="de-DE" sz="2400" dirty="0">
                <a:latin typeface="Frutiger 45 Light" panose="020B0303030504020204" pitchFamily="34" charset="0"/>
              </a:rPr>
              <a:t> magna </a:t>
            </a:r>
            <a:r>
              <a:rPr lang="de-DE" sz="2400" dirty="0" err="1">
                <a:latin typeface="Frutiger 45 Light" panose="020B0303030504020204" pitchFamily="34" charset="0"/>
              </a:rPr>
              <a:t>aliquyam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erat</a:t>
            </a:r>
            <a:r>
              <a:rPr lang="de-DE" sz="2400" dirty="0">
                <a:latin typeface="Frutiger 45 Light" panose="020B0303030504020204" pitchFamily="34" charset="0"/>
              </a:rPr>
              <a:t>, sed </a:t>
            </a:r>
            <a:r>
              <a:rPr lang="de-DE" sz="2400" dirty="0" err="1">
                <a:latin typeface="Frutiger 45 Light" panose="020B0303030504020204" pitchFamily="34" charset="0"/>
              </a:rPr>
              <a:t>diam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voluptua</a:t>
            </a:r>
            <a:r>
              <a:rPr lang="de-DE" sz="2400" dirty="0">
                <a:latin typeface="Frutiger 45 Light" panose="020B0303030504020204" pitchFamily="34" charset="0"/>
              </a:rPr>
              <a:t>. At </a:t>
            </a:r>
            <a:r>
              <a:rPr lang="de-DE" sz="2400" dirty="0" err="1">
                <a:latin typeface="Frutiger 45 Light" panose="020B0303030504020204" pitchFamily="34" charset="0"/>
              </a:rPr>
              <a:t>vero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eos</a:t>
            </a:r>
            <a:r>
              <a:rPr lang="de-DE" sz="2400" dirty="0">
                <a:latin typeface="Frutiger 45 Light" panose="020B0303030504020204" pitchFamily="34" charset="0"/>
              </a:rPr>
              <a:t> et </a:t>
            </a:r>
            <a:r>
              <a:rPr lang="de-DE" sz="2400" dirty="0" err="1">
                <a:latin typeface="Frutiger 45 Light" panose="020B0303030504020204" pitchFamily="34" charset="0"/>
              </a:rPr>
              <a:t>accusam</a:t>
            </a:r>
            <a:r>
              <a:rPr lang="de-DE" sz="2400" dirty="0">
                <a:latin typeface="Frutiger 45 Light" panose="020B0303030504020204" pitchFamily="34" charset="0"/>
              </a:rPr>
              <a:t> et </a:t>
            </a:r>
            <a:r>
              <a:rPr lang="de-DE" sz="2400" dirty="0" err="1">
                <a:latin typeface="Frutiger 45 Light" panose="020B0303030504020204" pitchFamily="34" charset="0"/>
              </a:rPr>
              <a:t>justo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duo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dolores</a:t>
            </a:r>
            <a:r>
              <a:rPr lang="de-DE" sz="2400" dirty="0">
                <a:latin typeface="Frutiger 45 Light" panose="020B0303030504020204" pitchFamily="34" charset="0"/>
              </a:rPr>
              <a:t> et </a:t>
            </a:r>
            <a:br>
              <a:rPr lang="de-DE" sz="2400" dirty="0">
                <a:latin typeface="Frutiger 45 Light" panose="020B0303030504020204" pitchFamily="34" charset="0"/>
              </a:rPr>
            </a:br>
            <a:r>
              <a:rPr lang="de-DE" sz="2400" dirty="0" err="1">
                <a:latin typeface="Frutiger 45 Light" panose="020B0303030504020204" pitchFamily="34" charset="0"/>
              </a:rPr>
              <a:t>ea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rebum</a:t>
            </a:r>
            <a:r>
              <a:rPr lang="de-DE" sz="2400" dirty="0">
                <a:latin typeface="Frutiger 45 Light" panose="020B0303030504020204" pitchFamily="34" charset="0"/>
              </a:rPr>
              <a:t>. Stet </a:t>
            </a:r>
            <a:r>
              <a:rPr lang="de-DE" sz="2400" dirty="0" err="1">
                <a:latin typeface="Frutiger 45 Light" panose="020B0303030504020204" pitchFamily="34" charset="0"/>
              </a:rPr>
              <a:t>clita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kasd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gubergren</a:t>
            </a:r>
            <a:r>
              <a:rPr lang="de-DE" sz="2400" dirty="0">
                <a:latin typeface="Frutiger 45 Light" panose="020B0303030504020204" pitchFamily="34" charset="0"/>
              </a:rPr>
              <a:t>, </a:t>
            </a:r>
            <a:r>
              <a:rPr lang="de-DE" sz="2400" dirty="0" err="1">
                <a:latin typeface="Frutiger 45 Light" panose="020B0303030504020204" pitchFamily="34" charset="0"/>
              </a:rPr>
              <a:t>no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sea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</a:p>
          <a:p>
            <a:pPr>
              <a:lnSpc>
                <a:spcPct val="110000"/>
              </a:lnSpc>
            </a:pPr>
            <a:endParaRPr lang="de-DE" sz="2400" dirty="0">
              <a:latin typeface="Frutiger 45 Light" panose="020B0303030504020204" pitchFamily="34" charset="0"/>
            </a:endParaRPr>
          </a:p>
          <a:p>
            <a:pPr>
              <a:lnSpc>
                <a:spcPct val="110000"/>
              </a:lnSpc>
            </a:pPr>
            <a:endParaRPr lang="de-DE" sz="2400" dirty="0">
              <a:latin typeface="Frutiger 45 Light" panose="020B0303030504020204" pitchFamily="34" charset="0"/>
            </a:endParaRPr>
          </a:p>
          <a:p>
            <a:pPr>
              <a:lnSpc>
                <a:spcPct val="110000"/>
              </a:lnSpc>
            </a:pPr>
            <a:endParaRPr lang="de-DE" sz="2400" dirty="0">
              <a:latin typeface="Frutiger 45 Light" panose="020B0303030504020204" pitchFamily="34" charset="0"/>
            </a:endParaRPr>
          </a:p>
          <a:p>
            <a:pPr>
              <a:lnSpc>
                <a:spcPct val="110000"/>
              </a:lnSpc>
            </a:pPr>
            <a:endParaRPr lang="de-DE" sz="2400" dirty="0">
              <a:latin typeface="Frutiger 45 Light" panose="020B0303030504020204" pitchFamily="34" charset="0"/>
            </a:endParaRPr>
          </a:p>
          <a:p>
            <a:pPr>
              <a:lnSpc>
                <a:spcPct val="110000"/>
              </a:lnSpc>
            </a:pPr>
            <a:endParaRPr lang="de-DE" sz="2400" dirty="0">
              <a:latin typeface="Frutiger 45 Light" panose="020B0303030504020204" pitchFamily="34" charset="0"/>
            </a:endParaRPr>
          </a:p>
          <a:p>
            <a:pPr>
              <a:lnSpc>
                <a:spcPct val="110000"/>
              </a:lnSpc>
            </a:pPr>
            <a:endParaRPr lang="de-DE" sz="2400" dirty="0">
              <a:latin typeface="Frutiger 45 Light" panose="020B0303030504020204" pitchFamily="34" charset="0"/>
            </a:endParaRPr>
          </a:p>
          <a:p>
            <a:pPr>
              <a:lnSpc>
                <a:spcPct val="110000"/>
              </a:lnSpc>
            </a:pPr>
            <a:endParaRPr lang="de-DE" sz="2400" dirty="0">
              <a:latin typeface="Frutiger 45 Light" panose="020B0303030504020204" pitchFamily="34" charset="0"/>
            </a:endParaRPr>
          </a:p>
          <a:p>
            <a:pPr>
              <a:lnSpc>
                <a:spcPct val="110000"/>
              </a:lnSpc>
            </a:pPr>
            <a:endParaRPr lang="de-DE" sz="2400" dirty="0">
              <a:latin typeface="Frutiger 45 Light" panose="020B0303030504020204" pitchFamily="34" charset="0"/>
            </a:endParaRPr>
          </a:p>
          <a:p>
            <a:pPr>
              <a:lnSpc>
                <a:spcPct val="110000"/>
              </a:lnSpc>
            </a:pPr>
            <a:endParaRPr lang="de-DE" sz="2400" dirty="0">
              <a:latin typeface="Frutiger 45 Light" panose="020B0303030504020204" pitchFamily="34" charset="0"/>
            </a:endParaRPr>
          </a:p>
          <a:p>
            <a:pPr>
              <a:lnSpc>
                <a:spcPct val="110000"/>
              </a:lnSpc>
            </a:pPr>
            <a:endParaRPr lang="de-DE" sz="2400" dirty="0">
              <a:latin typeface="Frutiger 45 Light" panose="020B0303030504020204" pitchFamily="34" charset="0"/>
            </a:endParaRPr>
          </a:p>
          <a:p>
            <a:pPr>
              <a:lnSpc>
                <a:spcPct val="110000"/>
              </a:lnSpc>
            </a:pPr>
            <a:endParaRPr lang="de-DE" sz="2400" dirty="0">
              <a:latin typeface="Frutiger 45 Light" panose="020B0303030504020204" pitchFamily="34" charset="0"/>
            </a:endParaRPr>
          </a:p>
          <a:p>
            <a:pPr>
              <a:lnSpc>
                <a:spcPct val="110000"/>
              </a:lnSpc>
            </a:pPr>
            <a:endParaRPr lang="de-DE" sz="2400" dirty="0">
              <a:latin typeface="Frutiger 45 Light" panose="020B0303030504020204" pitchFamily="34" charset="0"/>
            </a:endParaRPr>
          </a:p>
          <a:p>
            <a:pPr>
              <a:lnSpc>
                <a:spcPct val="110000"/>
              </a:lnSpc>
            </a:pPr>
            <a:endParaRPr lang="de-DE" sz="2400" dirty="0">
              <a:latin typeface="Frutiger 45 Light" panose="020B0303030504020204" pitchFamily="34" charset="0"/>
            </a:endParaRPr>
          </a:p>
          <a:p>
            <a:pPr>
              <a:lnSpc>
                <a:spcPct val="110000"/>
              </a:lnSpc>
            </a:pPr>
            <a:endParaRPr lang="de-DE" sz="2400" dirty="0">
              <a:latin typeface="Frutiger 45 Light" panose="020B0303030504020204" pitchFamily="34" charset="0"/>
            </a:endParaRPr>
          </a:p>
          <a:p>
            <a:pPr>
              <a:lnSpc>
                <a:spcPct val="110000"/>
              </a:lnSpc>
            </a:pPr>
            <a:endParaRPr lang="de-DE" sz="2400" dirty="0">
              <a:latin typeface="Frutiger 45 Light" panose="020B0303030504020204" pitchFamily="34" charset="0"/>
            </a:endParaRPr>
          </a:p>
          <a:p>
            <a:pPr>
              <a:lnSpc>
                <a:spcPct val="110000"/>
              </a:lnSpc>
            </a:pPr>
            <a:endParaRPr lang="de-DE" sz="2400" dirty="0">
              <a:latin typeface="Frutiger 45 Light" panose="020B0303030504020204" pitchFamily="34" charset="0"/>
            </a:endParaRPr>
          </a:p>
          <a:p>
            <a:pPr>
              <a:lnSpc>
                <a:spcPct val="110000"/>
              </a:lnSpc>
            </a:pPr>
            <a:endParaRPr lang="de-DE" sz="2400" dirty="0">
              <a:latin typeface="Frutiger 45 Light" panose="020B0303030504020204" pitchFamily="34" charset="0"/>
            </a:endParaRPr>
          </a:p>
          <a:p>
            <a:pPr>
              <a:lnSpc>
                <a:spcPct val="110000"/>
              </a:lnSpc>
            </a:pPr>
            <a:endParaRPr lang="de-DE" sz="2400" dirty="0">
              <a:latin typeface="Frutiger 45 Light" panose="020B0303030504020204" pitchFamily="34" charset="0"/>
            </a:endParaRPr>
          </a:p>
          <a:p>
            <a:pPr>
              <a:lnSpc>
                <a:spcPct val="110000"/>
              </a:lnSpc>
            </a:pPr>
            <a:endParaRPr lang="de-DE" sz="2400" dirty="0">
              <a:latin typeface="Frutiger 45 Light" panose="020B0303030504020204" pitchFamily="34" charset="0"/>
            </a:endParaRPr>
          </a:p>
          <a:p>
            <a:pPr>
              <a:lnSpc>
                <a:spcPct val="110000"/>
              </a:lnSpc>
            </a:pPr>
            <a:endParaRPr lang="de-DE" sz="2400" dirty="0">
              <a:latin typeface="Frutiger 45 Light" panose="020B0303030504020204" pitchFamily="34" charset="0"/>
            </a:endParaRPr>
          </a:p>
          <a:p>
            <a:pPr>
              <a:lnSpc>
                <a:spcPct val="110000"/>
              </a:lnSpc>
            </a:pPr>
            <a:endParaRPr lang="de-DE" sz="2400" dirty="0">
              <a:latin typeface="Frutiger 45 Light" panose="020B0303030504020204" pitchFamily="34" charset="0"/>
            </a:endParaRPr>
          </a:p>
          <a:p>
            <a:pPr>
              <a:lnSpc>
                <a:spcPct val="110000"/>
              </a:lnSpc>
            </a:pPr>
            <a:endParaRPr lang="de-DE" sz="2400" dirty="0">
              <a:latin typeface="Frutiger 45 Light" panose="020B0303030504020204" pitchFamily="34" charset="0"/>
            </a:endParaRPr>
          </a:p>
          <a:p>
            <a:pPr>
              <a:lnSpc>
                <a:spcPct val="110000"/>
              </a:lnSpc>
            </a:pPr>
            <a:endParaRPr lang="de-DE" sz="2400" dirty="0">
              <a:latin typeface="Frutiger 45 Light" panose="020B0303030504020204" pitchFamily="34" charset="0"/>
            </a:endParaRPr>
          </a:p>
          <a:p>
            <a:pPr>
              <a:lnSpc>
                <a:spcPct val="110000"/>
              </a:lnSpc>
            </a:pPr>
            <a:endParaRPr lang="de-DE" sz="2400" dirty="0">
              <a:latin typeface="Frutiger 45 Light" panose="020B0303030504020204" pitchFamily="34" charset="0"/>
            </a:endParaRPr>
          </a:p>
          <a:p>
            <a:pPr>
              <a:lnSpc>
                <a:spcPct val="110000"/>
              </a:lnSpc>
            </a:pPr>
            <a:endParaRPr lang="de-DE" sz="2400" dirty="0">
              <a:latin typeface="Frutiger 45 Light" panose="020B0303030504020204" pitchFamily="34" charset="0"/>
            </a:endParaRPr>
          </a:p>
          <a:p>
            <a:pPr>
              <a:lnSpc>
                <a:spcPct val="110000"/>
              </a:lnSpc>
            </a:pPr>
            <a:endParaRPr lang="de-DE" sz="2400" dirty="0">
              <a:latin typeface="Frutiger 45 Light" panose="020B0303030504020204" pitchFamily="34" charset="0"/>
            </a:endParaRPr>
          </a:p>
          <a:p>
            <a:pPr>
              <a:lnSpc>
                <a:spcPct val="110000"/>
              </a:lnSpc>
            </a:pPr>
            <a:r>
              <a:rPr lang="de-DE" sz="2400" dirty="0" err="1">
                <a:latin typeface="Frutiger 45 Light" panose="020B0303030504020204" pitchFamily="34" charset="0"/>
              </a:rPr>
              <a:t>takimata</a:t>
            </a:r>
            <a:r>
              <a:rPr lang="de-DE" sz="2400" dirty="0">
                <a:latin typeface="Frutiger 45 Light" panose="020B0303030504020204" pitchFamily="34" charset="0"/>
              </a:rPr>
              <a:t> sanctus </a:t>
            </a:r>
            <a:r>
              <a:rPr lang="de-DE" sz="2400" dirty="0" err="1">
                <a:latin typeface="Frutiger 45 Light" panose="020B0303030504020204" pitchFamily="34" charset="0"/>
              </a:rPr>
              <a:t>est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Lorem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ipsum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dolor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sit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amet</a:t>
            </a:r>
            <a:r>
              <a:rPr lang="de-DE" sz="2400" dirty="0">
                <a:latin typeface="Frutiger 45 Light" panose="020B0303030504020204" pitchFamily="34" charset="0"/>
              </a:rPr>
              <a:t>. </a:t>
            </a:r>
            <a:r>
              <a:rPr lang="de-DE" sz="2400" dirty="0" err="1">
                <a:latin typeface="Frutiger 45 Light" panose="020B0303030504020204" pitchFamily="34" charset="0"/>
              </a:rPr>
              <a:t>Lorem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ipsum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dolor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sit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amet</a:t>
            </a:r>
            <a:r>
              <a:rPr lang="de-DE" sz="2400" dirty="0">
                <a:latin typeface="Frutiger 45 Light" panose="020B0303030504020204" pitchFamily="34" charset="0"/>
              </a:rPr>
              <a:t>, </a:t>
            </a:r>
            <a:r>
              <a:rPr lang="de-DE" sz="2400" dirty="0" err="1">
                <a:latin typeface="Frutiger 45 Light" panose="020B0303030504020204" pitchFamily="34" charset="0"/>
              </a:rPr>
              <a:t>consetetur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sadipscing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elitr</a:t>
            </a:r>
            <a:r>
              <a:rPr lang="de-DE" sz="2400" dirty="0">
                <a:latin typeface="Frutiger 45 Light" panose="020B0303030504020204" pitchFamily="34" charset="0"/>
              </a:rPr>
              <a:t>, sed </a:t>
            </a:r>
            <a:r>
              <a:rPr lang="de-DE" sz="2400" dirty="0" err="1">
                <a:latin typeface="Frutiger 45 Light" panose="020B0303030504020204" pitchFamily="34" charset="0"/>
              </a:rPr>
              <a:t>diam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nonumy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eirmod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tempor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invidunt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ut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labore</a:t>
            </a:r>
            <a:r>
              <a:rPr lang="de-DE" sz="2400" dirty="0">
                <a:latin typeface="Frutiger 45 Light" panose="020B0303030504020204" pitchFamily="34" charset="0"/>
              </a:rPr>
              <a:t> et </a:t>
            </a:r>
            <a:r>
              <a:rPr lang="de-DE" sz="2400" dirty="0" err="1">
                <a:latin typeface="Frutiger 45 Light" panose="020B0303030504020204" pitchFamily="34" charset="0"/>
              </a:rPr>
              <a:t>dolore</a:t>
            </a:r>
            <a:r>
              <a:rPr lang="de-DE" sz="2400" dirty="0">
                <a:latin typeface="Frutiger 45 Light" panose="020B0303030504020204" pitchFamily="34" charset="0"/>
              </a:rPr>
              <a:t> magna </a:t>
            </a:r>
            <a:r>
              <a:rPr lang="de-DE" sz="2400" dirty="0" err="1">
                <a:latin typeface="Frutiger 45 Light" panose="020B0303030504020204" pitchFamily="34" charset="0"/>
              </a:rPr>
              <a:t>aliquyam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erat</a:t>
            </a:r>
            <a:r>
              <a:rPr lang="de-DE" sz="2400" dirty="0">
                <a:latin typeface="Frutiger 45 Light" panose="020B0303030504020204" pitchFamily="34" charset="0"/>
              </a:rPr>
              <a:t>, sed </a:t>
            </a:r>
            <a:r>
              <a:rPr lang="de-DE" sz="2400" dirty="0" err="1">
                <a:latin typeface="Frutiger 45 Light" panose="020B0303030504020204" pitchFamily="34" charset="0"/>
              </a:rPr>
              <a:t>diam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voluptua</a:t>
            </a:r>
            <a:r>
              <a:rPr lang="de-DE" sz="2400" dirty="0">
                <a:latin typeface="Frutiger 45 Light" panose="020B0303030504020204" pitchFamily="34" charset="0"/>
              </a:rPr>
              <a:t>. </a:t>
            </a:r>
          </a:p>
          <a:p>
            <a:pPr>
              <a:lnSpc>
                <a:spcPct val="110000"/>
              </a:lnSpc>
            </a:pPr>
            <a:endParaRPr lang="de-DE" sz="2400" dirty="0">
              <a:latin typeface="Frutiger 45 Light" panose="020B0303030504020204" pitchFamily="34" charset="0"/>
            </a:endParaRPr>
          </a:p>
          <a:p>
            <a:pPr>
              <a:lnSpc>
                <a:spcPct val="110000"/>
              </a:lnSpc>
            </a:pPr>
            <a:r>
              <a:rPr lang="de-DE" sz="2400" dirty="0">
                <a:latin typeface="Frutiger 45 Light" panose="020B0303030504020204" pitchFamily="34" charset="0"/>
              </a:rPr>
              <a:t>At </a:t>
            </a:r>
            <a:r>
              <a:rPr lang="de-DE" sz="2400" dirty="0" err="1">
                <a:latin typeface="Frutiger 45 Light" panose="020B0303030504020204" pitchFamily="34" charset="0"/>
              </a:rPr>
              <a:t>vero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eos</a:t>
            </a:r>
            <a:r>
              <a:rPr lang="de-DE" sz="2400" dirty="0">
                <a:latin typeface="Frutiger 45 Light" panose="020B0303030504020204" pitchFamily="34" charset="0"/>
              </a:rPr>
              <a:t> et </a:t>
            </a:r>
            <a:r>
              <a:rPr lang="de-DE" sz="2400" dirty="0" err="1">
                <a:latin typeface="Frutiger 45 Light" panose="020B0303030504020204" pitchFamily="34" charset="0"/>
              </a:rPr>
              <a:t>accusam</a:t>
            </a:r>
            <a:r>
              <a:rPr lang="de-DE" sz="2400" dirty="0">
                <a:latin typeface="Frutiger 45 Light" panose="020B0303030504020204" pitchFamily="34" charset="0"/>
              </a:rPr>
              <a:t> et </a:t>
            </a:r>
            <a:r>
              <a:rPr lang="de-DE" sz="2400" dirty="0" err="1">
                <a:latin typeface="Frutiger 45 Light" panose="020B0303030504020204" pitchFamily="34" charset="0"/>
              </a:rPr>
              <a:t>justo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duo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dolores</a:t>
            </a:r>
            <a:r>
              <a:rPr lang="de-DE" sz="2400" dirty="0">
                <a:latin typeface="Frutiger 45 Light" panose="020B0303030504020204" pitchFamily="34" charset="0"/>
              </a:rPr>
              <a:t> et </a:t>
            </a:r>
            <a:r>
              <a:rPr lang="de-DE" sz="2400" dirty="0" err="1">
                <a:latin typeface="Frutiger 45 Light" panose="020B0303030504020204" pitchFamily="34" charset="0"/>
              </a:rPr>
              <a:t>ea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rebum</a:t>
            </a:r>
            <a:r>
              <a:rPr lang="de-DE" sz="2400" dirty="0">
                <a:latin typeface="Frutiger 45 Light" panose="020B0303030504020204" pitchFamily="34" charset="0"/>
              </a:rPr>
              <a:t>. Stet </a:t>
            </a:r>
            <a:r>
              <a:rPr lang="de-DE" sz="2400" dirty="0" err="1">
                <a:latin typeface="Frutiger 45 Light" panose="020B0303030504020204" pitchFamily="34" charset="0"/>
              </a:rPr>
              <a:t>clita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kasd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gubergren</a:t>
            </a:r>
            <a:r>
              <a:rPr lang="de-DE" sz="2400" dirty="0">
                <a:latin typeface="Frutiger 45 Light" panose="020B0303030504020204" pitchFamily="34" charset="0"/>
              </a:rPr>
              <a:t>, </a:t>
            </a:r>
            <a:r>
              <a:rPr lang="de-DE" sz="2400" dirty="0" err="1">
                <a:latin typeface="Frutiger 45 Light" panose="020B0303030504020204" pitchFamily="34" charset="0"/>
              </a:rPr>
              <a:t>no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sea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takimata</a:t>
            </a:r>
            <a:r>
              <a:rPr lang="de-DE" sz="2400" dirty="0">
                <a:latin typeface="Frutiger 45 Light" panose="020B0303030504020204" pitchFamily="34" charset="0"/>
              </a:rPr>
              <a:t> sanctus </a:t>
            </a:r>
            <a:r>
              <a:rPr lang="de-DE" sz="2400" dirty="0" err="1">
                <a:latin typeface="Frutiger 45 Light" panose="020B0303030504020204" pitchFamily="34" charset="0"/>
              </a:rPr>
              <a:t>est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Lorem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ipsum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dolor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sit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amet</a:t>
            </a:r>
            <a:r>
              <a:rPr lang="de-DE" sz="2400" dirty="0">
                <a:latin typeface="Frutiger 45 Light" panose="020B0303030504020204" pitchFamily="34" charset="0"/>
              </a:rPr>
              <a:t>. </a:t>
            </a:r>
            <a:r>
              <a:rPr lang="de-DE" sz="2400" dirty="0" err="1">
                <a:latin typeface="Frutiger 45 Light" panose="020B0303030504020204" pitchFamily="34" charset="0"/>
              </a:rPr>
              <a:t>Lorem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ipsum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dolor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sit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amet</a:t>
            </a:r>
            <a:r>
              <a:rPr lang="de-DE" sz="2400" dirty="0">
                <a:latin typeface="Frutiger 45 Light" panose="020B0303030504020204" pitchFamily="34" charset="0"/>
              </a:rPr>
              <a:t>, </a:t>
            </a:r>
            <a:r>
              <a:rPr lang="de-DE" sz="2400" dirty="0" err="1">
                <a:latin typeface="Frutiger 45 Light" panose="020B0303030504020204" pitchFamily="34" charset="0"/>
              </a:rPr>
              <a:t>consetetur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sadipscing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elitr</a:t>
            </a:r>
            <a:r>
              <a:rPr lang="de-DE" sz="2400" dirty="0">
                <a:latin typeface="Frutiger 45 Light" panose="020B0303030504020204" pitchFamily="34" charset="0"/>
              </a:rPr>
              <a:t>, sed </a:t>
            </a:r>
            <a:r>
              <a:rPr lang="de-DE" sz="2400" dirty="0" err="1">
                <a:latin typeface="Frutiger 45 Light" panose="020B0303030504020204" pitchFamily="34" charset="0"/>
              </a:rPr>
              <a:t>diam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nonumy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eirmod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tempor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invidunt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ut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labore</a:t>
            </a:r>
            <a:r>
              <a:rPr lang="de-DE" sz="2400" dirty="0">
                <a:latin typeface="Frutiger 45 Light" panose="020B0303030504020204" pitchFamily="34" charset="0"/>
              </a:rPr>
              <a:t> et </a:t>
            </a:r>
            <a:r>
              <a:rPr lang="de-DE" sz="2400" dirty="0" err="1">
                <a:latin typeface="Frutiger 45 Light" panose="020B0303030504020204" pitchFamily="34" charset="0"/>
              </a:rPr>
              <a:t>dolore</a:t>
            </a:r>
            <a:r>
              <a:rPr lang="de-DE" sz="2400" dirty="0">
                <a:latin typeface="Frutiger 45 Light" panose="020B0303030504020204" pitchFamily="34" charset="0"/>
              </a:rPr>
              <a:t> magna </a:t>
            </a:r>
            <a:r>
              <a:rPr lang="de-DE" sz="2400" dirty="0" err="1">
                <a:latin typeface="Frutiger 45 Light" panose="020B0303030504020204" pitchFamily="34" charset="0"/>
              </a:rPr>
              <a:t>aliquyam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erat</a:t>
            </a:r>
            <a:r>
              <a:rPr lang="de-DE" sz="2400" dirty="0">
                <a:latin typeface="Frutiger 45 Light" panose="020B0303030504020204" pitchFamily="34" charset="0"/>
              </a:rPr>
              <a:t>, sed </a:t>
            </a:r>
            <a:r>
              <a:rPr lang="de-DE" sz="2400" dirty="0" err="1">
                <a:latin typeface="Frutiger 45 Light" panose="020B0303030504020204" pitchFamily="34" charset="0"/>
              </a:rPr>
              <a:t>diam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voluptua</a:t>
            </a:r>
            <a:r>
              <a:rPr lang="de-DE" sz="2400" dirty="0">
                <a:latin typeface="Frutiger 45 Light" panose="020B0303030504020204" pitchFamily="34" charset="0"/>
              </a:rPr>
              <a:t>. At </a:t>
            </a:r>
            <a:r>
              <a:rPr lang="de-DE" sz="2400" dirty="0" err="1">
                <a:latin typeface="Frutiger 45 Light" panose="020B0303030504020204" pitchFamily="34" charset="0"/>
              </a:rPr>
              <a:t>vero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eos</a:t>
            </a:r>
            <a:r>
              <a:rPr lang="de-DE" sz="2400" dirty="0">
                <a:latin typeface="Frutiger 45 Light" panose="020B0303030504020204" pitchFamily="34" charset="0"/>
              </a:rPr>
              <a:t> et </a:t>
            </a:r>
            <a:r>
              <a:rPr lang="de-DE" sz="2400" dirty="0" err="1">
                <a:latin typeface="Frutiger 45 Light" panose="020B0303030504020204" pitchFamily="34" charset="0"/>
              </a:rPr>
              <a:t>accusam</a:t>
            </a:r>
            <a:r>
              <a:rPr lang="de-DE" sz="2400" dirty="0">
                <a:latin typeface="Frutiger 45 Light" panose="020B0303030504020204" pitchFamily="34" charset="0"/>
              </a:rPr>
              <a:t> et </a:t>
            </a:r>
            <a:r>
              <a:rPr lang="de-DE" sz="2400" dirty="0" err="1">
                <a:latin typeface="Frutiger 45 Light" panose="020B0303030504020204" pitchFamily="34" charset="0"/>
              </a:rPr>
              <a:t>justo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duo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dolores</a:t>
            </a:r>
            <a:r>
              <a:rPr lang="de-DE" sz="2400" dirty="0">
                <a:latin typeface="Frutiger 45 Light" panose="020B0303030504020204" pitchFamily="34" charset="0"/>
              </a:rPr>
              <a:t> et </a:t>
            </a:r>
            <a:r>
              <a:rPr lang="de-DE" sz="2400" dirty="0" err="1">
                <a:latin typeface="Frutiger 45 Light" panose="020B0303030504020204" pitchFamily="34" charset="0"/>
              </a:rPr>
              <a:t>ea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rebum</a:t>
            </a:r>
            <a:r>
              <a:rPr lang="de-DE" sz="2400" dirty="0">
                <a:latin typeface="Frutiger 45 Light" panose="020B0303030504020204" pitchFamily="34" charset="0"/>
              </a:rPr>
              <a:t>. Stet </a:t>
            </a:r>
            <a:r>
              <a:rPr lang="de-DE" sz="2400" dirty="0" err="1">
                <a:latin typeface="Frutiger 45 Light" panose="020B0303030504020204" pitchFamily="34" charset="0"/>
              </a:rPr>
              <a:t>clita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kasd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gubergren</a:t>
            </a:r>
            <a:r>
              <a:rPr lang="de-DE" sz="2400" dirty="0">
                <a:latin typeface="Frutiger 45 Light" panose="020B0303030504020204" pitchFamily="34" charset="0"/>
              </a:rPr>
              <a:t>, </a:t>
            </a:r>
            <a:r>
              <a:rPr lang="de-DE" sz="2400" dirty="0" err="1">
                <a:latin typeface="Frutiger 45 Light" panose="020B0303030504020204" pitchFamily="34" charset="0"/>
              </a:rPr>
              <a:t>no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sea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takimata</a:t>
            </a:r>
            <a:r>
              <a:rPr lang="de-DE" sz="2400" dirty="0">
                <a:latin typeface="Frutiger 45 Light" panose="020B0303030504020204" pitchFamily="34" charset="0"/>
              </a:rPr>
              <a:t> sanctus </a:t>
            </a:r>
            <a:r>
              <a:rPr lang="de-DE" sz="2400" dirty="0" err="1">
                <a:latin typeface="Frutiger 45 Light" panose="020B0303030504020204" pitchFamily="34" charset="0"/>
              </a:rPr>
              <a:t>est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Lorem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ipsum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dolor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sit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amet</a:t>
            </a:r>
            <a:r>
              <a:rPr lang="de-DE" sz="2400" dirty="0">
                <a:latin typeface="Frutiger 45 Light" panose="020B0303030504020204" pitchFamily="34" charset="0"/>
              </a:rPr>
              <a:t>.   </a:t>
            </a:r>
          </a:p>
          <a:p>
            <a:pPr>
              <a:lnSpc>
                <a:spcPct val="110000"/>
              </a:lnSpc>
            </a:pPr>
            <a:endParaRPr lang="de-DE" sz="2400" dirty="0">
              <a:latin typeface="Frutiger 45 Light" panose="020B0303030504020204" pitchFamily="34" charset="0"/>
            </a:endParaRPr>
          </a:p>
          <a:p>
            <a:pPr>
              <a:lnSpc>
                <a:spcPct val="110000"/>
              </a:lnSpc>
            </a:pPr>
            <a:r>
              <a:rPr lang="de-DE" sz="2400" b="1" dirty="0" err="1">
                <a:latin typeface="Frutiger 45 Light" panose="020B0303030504020204" pitchFamily="34" charset="0"/>
              </a:rPr>
              <a:t>Lorem</a:t>
            </a:r>
            <a:r>
              <a:rPr lang="de-DE" sz="2400" b="1" dirty="0">
                <a:latin typeface="Frutiger 45 Light" panose="020B0303030504020204" pitchFamily="34" charset="0"/>
              </a:rPr>
              <a:t> </a:t>
            </a:r>
            <a:r>
              <a:rPr lang="de-DE" sz="2400" b="1" dirty="0" err="1">
                <a:latin typeface="Frutiger 45 Light" panose="020B0303030504020204" pitchFamily="34" charset="0"/>
              </a:rPr>
              <a:t>ipsum</a:t>
            </a:r>
            <a:r>
              <a:rPr lang="de-DE" sz="2400" b="1" dirty="0">
                <a:latin typeface="Frutiger 45 Light" panose="020B0303030504020204" pitchFamily="34" charset="0"/>
              </a:rPr>
              <a:t> </a:t>
            </a:r>
            <a:r>
              <a:rPr lang="de-DE" sz="2400" b="1" dirty="0" err="1">
                <a:latin typeface="Frutiger 45 Light" panose="020B0303030504020204" pitchFamily="34" charset="0"/>
              </a:rPr>
              <a:t>dolor</a:t>
            </a:r>
            <a:r>
              <a:rPr lang="de-DE" sz="2400" b="1" dirty="0">
                <a:latin typeface="Frutiger 45 Light" panose="020B0303030504020204" pitchFamily="34" charset="0"/>
              </a:rPr>
              <a:t> </a:t>
            </a:r>
            <a:r>
              <a:rPr lang="de-DE" sz="2400" b="1" dirty="0" err="1">
                <a:latin typeface="Frutiger 45 Light" panose="020B0303030504020204" pitchFamily="34" charset="0"/>
              </a:rPr>
              <a:t>sit</a:t>
            </a:r>
            <a:r>
              <a:rPr lang="de-DE" sz="2400" b="1" dirty="0">
                <a:latin typeface="Frutiger 45 Light" panose="020B0303030504020204" pitchFamily="34" charset="0"/>
              </a:rPr>
              <a:t> </a:t>
            </a:r>
            <a:r>
              <a:rPr lang="de-DE" sz="2400" b="1" dirty="0" err="1">
                <a:latin typeface="Frutiger 45 Light" panose="020B0303030504020204" pitchFamily="34" charset="0"/>
              </a:rPr>
              <a:t>amet</a:t>
            </a:r>
            <a:r>
              <a:rPr lang="de-DE" sz="2400" b="1" dirty="0">
                <a:latin typeface="Frutiger 45 Light" panose="020B0303030504020204" pitchFamily="34" charset="0"/>
              </a:rPr>
              <a:t>, </a:t>
            </a:r>
          </a:p>
          <a:p>
            <a:pPr>
              <a:lnSpc>
                <a:spcPct val="110000"/>
              </a:lnSpc>
            </a:pPr>
            <a:r>
              <a:rPr lang="de-DE" sz="2400" dirty="0">
                <a:latin typeface="Frutiger 45 Light" panose="020B0303030504020204" pitchFamily="34" charset="0"/>
              </a:rPr>
              <a:t>Duis </a:t>
            </a:r>
            <a:r>
              <a:rPr lang="de-DE" sz="2400" dirty="0" err="1">
                <a:latin typeface="Frutiger 45 Light" panose="020B0303030504020204" pitchFamily="34" charset="0"/>
              </a:rPr>
              <a:t>autem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vel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eum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iriure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dolor</a:t>
            </a:r>
            <a:r>
              <a:rPr lang="de-DE" sz="2400" dirty="0">
                <a:latin typeface="Frutiger 45 Light" panose="020B0303030504020204" pitchFamily="34" charset="0"/>
              </a:rPr>
              <a:t> in </a:t>
            </a:r>
            <a:r>
              <a:rPr lang="de-DE" sz="2400" dirty="0" err="1">
                <a:latin typeface="Frutiger 45 Light" panose="020B0303030504020204" pitchFamily="34" charset="0"/>
              </a:rPr>
              <a:t>hendrerit</a:t>
            </a:r>
            <a:r>
              <a:rPr lang="de-DE" sz="2400" dirty="0">
                <a:latin typeface="Frutiger 45 Light" panose="020B0303030504020204" pitchFamily="34" charset="0"/>
              </a:rPr>
              <a:t> in </a:t>
            </a:r>
            <a:r>
              <a:rPr lang="de-DE" sz="2400" dirty="0" err="1">
                <a:latin typeface="Frutiger 45 Light" panose="020B0303030504020204" pitchFamily="34" charset="0"/>
              </a:rPr>
              <a:t>vulputate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velit</a:t>
            </a:r>
            <a:r>
              <a:rPr lang="de-DE" sz="2400" dirty="0">
                <a:latin typeface="Frutiger 45 Light" panose="020B0303030504020204" pitchFamily="34" charset="0"/>
              </a:rPr>
              <a:t> esse </a:t>
            </a:r>
            <a:r>
              <a:rPr lang="de-DE" sz="2400" dirty="0" err="1">
                <a:latin typeface="Frutiger 45 Light" panose="020B0303030504020204" pitchFamily="34" charset="0"/>
              </a:rPr>
              <a:t>molestie</a:t>
            </a:r>
            <a:r>
              <a:rPr lang="de-DE" sz="2400" dirty="0">
                <a:latin typeface="Frutiger 45 Light" panose="020B0303030504020204" pitchFamily="34" charset="0"/>
              </a:rPr>
              <a:t> </a:t>
            </a:r>
            <a:r>
              <a:rPr lang="de-DE" sz="2400" dirty="0" err="1">
                <a:latin typeface="Frutiger 45 Light" panose="020B0303030504020204" pitchFamily="34" charset="0"/>
              </a:rPr>
              <a:t>consequat</a:t>
            </a:r>
            <a:r>
              <a:rPr lang="de-DE" sz="2400" dirty="0">
                <a:latin typeface="Frutiger 45 Light" panose="020B0303030504020204" pitchFamily="34" charset="0"/>
              </a:rPr>
              <a:t>:</a:t>
            </a: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9DAB7C9C-B11E-0194-C057-8211EE1EDD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91778" y="14621605"/>
            <a:ext cx="13472160" cy="9217152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4A826AF2-E1C2-0ECC-81B3-9A6A85A53C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2863" y="27952859"/>
            <a:ext cx="6424613" cy="4395482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57724D91-5A1C-7CD2-A15B-ECF90AB9C5B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226" t="3696" r="5719" b="4069"/>
          <a:stretch/>
        </p:blipFill>
        <p:spPr>
          <a:xfrm>
            <a:off x="8715375" y="29394151"/>
            <a:ext cx="12740073" cy="6049810"/>
          </a:xfrm>
          <a:prstGeom prst="rect">
            <a:avLst/>
          </a:prstGeom>
        </p:spPr>
      </p:pic>
      <p:sp>
        <p:nvSpPr>
          <p:cNvPr id="27" name="Textfeld 26">
            <a:extLst>
              <a:ext uri="{FF2B5EF4-FFF2-40B4-BE49-F238E27FC236}">
                <a16:creationId xmlns:a16="http://schemas.microsoft.com/office/drawing/2014/main" id="{0F27496D-B9B8-0919-F0DF-2FD7E3A44647}"/>
              </a:ext>
            </a:extLst>
          </p:cNvPr>
          <p:cNvSpPr txBox="1"/>
          <p:nvPr/>
        </p:nvSpPr>
        <p:spPr>
          <a:xfrm>
            <a:off x="22536150" y="34593213"/>
            <a:ext cx="4235450" cy="178593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>
              <a:lnSpc>
                <a:spcPct val="110000"/>
              </a:lnSpc>
            </a:pPr>
            <a:r>
              <a:rPr lang="de-DE" sz="2400" b="1" dirty="0">
                <a:latin typeface="Frutiger 45 Light" panose="020B0303030504020204" pitchFamily="34" charset="0"/>
              </a:rPr>
              <a:t>Mehr Infos zu dem Projekt </a:t>
            </a:r>
          </a:p>
          <a:p>
            <a:pPr>
              <a:lnSpc>
                <a:spcPct val="110000"/>
              </a:lnSpc>
            </a:pPr>
            <a:r>
              <a:rPr lang="de-DE" sz="2400" b="1" dirty="0">
                <a:latin typeface="Frutiger 45 Light" panose="020B0303030504020204" pitchFamily="34" charset="0"/>
              </a:rPr>
              <a:t>auf unserer Website.</a:t>
            </a:r>
            <a:endParaRPr lang="de-DE" sz="2400" dirty="0">
              <a:latin typeface="Frutiger 45 Light" panose="020B0303030504020204" pitchFamily="34" charset="0"/>
            </a:endParaRPr>
          </a:p>
        </p:txBody>
      </p:sp>
      <p:pic>
        <p:nvPicPr>
          <p:cNvPr id="31" name="Bildplatzhalter 5">
            <a:extLst>
              <a:ext uri="{FF2B5EF4-FFF2-40B4-BE49-F238E27FC236}">
                <a16:creationId xmlns:a16="http://schemas.microsoft.com/office/drawing/2014/main" id="{EC80CD4D-1B4C-E4C0-701A-A87EC9075AF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5"/>
          <a:srcRect t="104" b="104"/>
          <a:stretch/>
        </p:blipFill>
        <p:spPr>
          <a:xfrm>
            <a:off x="15462250" y="663575"/>
            <a:ext cx="14149388" cy="9829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  <p:sp>
        <p:nvSpPr>
          <p:cNvPr id="34" name="Textfeld 33">
            <a:extLst>
              <a:ext uri="{FF2B5EF4-FFF2-40B4-BE49-F238E27FC236}">
                <a16:creationId xmlns:a16="http://schemas.microsoft.com/office/drawing/2014/main" id="{AEE0D633-EB55-B1C7-5BD0-6456D2A42B58}"/>
              </a:ext>
            </a:extLst>
          </p:cNvPr>
          <p:cNvSpPr txBox="1"/>
          <p:nvPr/>
        </p:nvSpPr>
        <p:spPr>
          <a:xfrm>
            <a:off x="1312863" y="38328117"/>
            <a:ext cx="3525837" cy="470383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>
              <a:lnSpc>
                <a:spcPct val="114000"/>
              </a:lnSpc>
            </a:pPr>
            <a:r>
              <a:rPr lang="de-DE" sz="2000" b="1" dirty="0">
                <a:latin typeface="Frutiger 45 Light" panose="020B0303030504020204" pitchFamily="34" charset="0"/>
              </a:rPr>
              <a:t>Ein Projekt von</a:t>
            </a:r>
            <a:endParaRPr lang="de-DE" sz="2000" dirty="0">
              <a:latin typeface="Frutiger 45 Light" panose="020B0303030504020204" pitchFamily="34" charset="0"/>
            </a:endParaRP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DEFB05A1-66F9-36D2-59B2-CEB8DACEF12A}"/>
              </a:ext>
            </a:extLst>
          </p:cNvPr>
          <p:cNvSpPr txBox="1"/>
          <p:nvPr/>
        </p:nvSpPr>
        <p:spPr>
          <a:xfrm>
            <a:off x="8386763" y="38328117"/>
            <a:ext cx="3487737" cy="470383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>
              <a:lnSpc>
                <a:spcPct val="114000"/>
              </a:lnSpc>
            </a:pPr>
            <a:r>
              <a:rPr lang="de-DE" sz="2000" b="1" dirty="0">
                <a:latin typeface="Frutiger 45 Light" panose="020B0303030504020204" pitchFamily="34" charset="0"/>
              </a:rPr>
              <a:t>Auftragnehmer</a:t>
            </a:r>
            <a:endParaRPr lang="de-DE" sz="2000" dirty="0">
              <a:latin typeface="Frutiger 45 Light" panose="020B0303030504020204" pitchFamily="34" charset="0"/>
            </a:endParaRP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76A7B9C1-5B7E-EF73-8802-0024D4CECE8D}"/>
              </a:ext>
            </a:extLst>
          </p:cNvPr>
          <p:cNvSpPr txBox="1"/>
          <p:nvPr/>
        </p:nvSpPr>
        <p:spPr>
          <a:xfrm>
            <a:off x="15462250" y="38328117"/>
            <a:ext cx="3525837" cy="3226283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>
              <a:lnSpc>
                <a:spcPct val="114000"/>
              </a:lnSpc>
            </a:pPr>
            <a:r>
              <a:rPr lang="de-DE" sz="2000" b="1" dirty="0">
                <a:latin typeface="Frutiger 45 Light" panose="020B0303030504020204" pitchFamily="34" charset="0"/>
              </a:rPr>
              <a:t>Kontakt</a:t>
            </a:r>
          </a:p>
          <a:p>
            <a:pPr>
              <a:lnSpc>
                <a:spcPct val="114000"/>
              </a:lnSpc>
            </a:pPr>
            <a:endParaRPr lang="de-DE" sz="2000" b="1" dirty="0">
              <a:latin typeface="Frutiger 45 Light" panose="020B0303030504020204" pitchFamily="34" charset="0"/>
            </a:endParaRPr>
          </a:p>
          <a:p>
            <a:pPr>
              <a:lnSpc>
                <a:spcPct val="114000"/>
              </a:lnSpc>
            </a:pPr>
            <a:r>
              <a:rPr lang="de-DE" sz="2000" dirty="0">
                <a:latin typeface="Frutiger 45 Light" panose="020B0303030504020204" pitchFamily="34" charset="0"/>
              </a:rPr>
              <a:t>Beate Musterfrau</a:t>
            </a:r>
          </a:p>
          <a:p>
            <a:pPr>
              <a:lnSpc>
                <a:spcPct val="114000"/>
              </a:lnSpc>
            </a:pPr>
            <a:r>
              <a:rPr lang="de-DE" sz="2000" dirty="0" err="1">
                <a:latin typeface="Frutiger 45 Light" panose="020B0303030504020204" pitchFamily="34" charset="0"/>
              </a:rPr>
              <a:t>Morbert</a:t>
            </a:r>
            <a:r>
              <a:rPr lang="de-DE" sz="2000" dirty="0">
                <a:latin typeface="Frutiger 45 Light" panose="020B0303030504020204" pitchFamily="34" charset="0"/>
              </a:rPr>
              <a:t> Mustermann</a:t>
            </a:r>
          </a:p>
          <a:p>
            <a:pPr>
              <a:lnSpc>
                <a:spcPct val="114000"/>
              </a:lnSpc>
            </a:pPr>
            <a:r>
              <a:rPr lang="de-DE" sz="2000" dirty="0">
                <a:latin typeface="Frutiger 45 Light" panose="020B0303030504020204" pitchFamily="34" charset="0"/>
              </a:rPr>
              <a:t>Beate Musterfrau</a:t>
            </a:r>
          </a:p>
          <a:p>
            <a:pPr>
              <a:lnSpc>
                <a:spcPct val="114000"/>
              </a:lnSpc>
            </a:pPr>
            <a:r>
              <a:rPr lang="de-DE" sz="2000" dirty="0" err="1">
                <a:latin typeface="Frutiger 45 Light" panose="020B0303030504020204" pitchFamily="34" charset="0"/>
              </a:rPr>
              <a:t>Morbert</a:t>
            </a:r>
            <a:r>
              <a:rPr lang="de-DE" sz="2000" dirty="0">
                <a:latin typeface="Frutiger 45 Light" panose="020B0303030504020204" pitchFamily="34" charset="0"/>
              </a:rPr>
              <a:t> Mustermann</a:t>
            </a:r>
          </a:p>
          <a:p>
            <a:pPr>
              <a:lnSpc>
                <a:spcPct val="114000"/>
              </a:lnSpc>
            </a:pPr>
            <a:r>
              <a:rPr lang="de-DE" sz="2000" dirty="0" err="1">
                <a:latin typeface="Frutiger 45 Light" panose="020B0303030504020204" pitchFamily="34" charset="0"/>
              </a:rPr>
              <a:t>Morbert</a:t>
            </a:r>
            <a:r>
              <a:rPr lang="de-DE" sz="2000" dirty="0">
                <a:latin typeface="Frutiger 45 Light" panose="020B0303030504020204" pitchFamily="34" charset="0"/>
              </a:rPr>
              <a:t> Mustermann</a:t>
            </a:r>
          </a:p>
          <a:p>
            <a:pPr>
              <a:lnSpc>
                <a:spcPct val="114000"/>
              </a:lnSpc>
            </a:pPr>
            <a:r>
              <a:rPr lang="de-DE" sz="2000" dirty="0">
                <a:latin typeface="Frutiger 45 Light" panose="020B0303030504020204" pitchFamily="34" charset="0"/>
              </a:rPr>
              <a:t>Beate Musterfrau</a:t>
            </a:r>
          </a:p>
          <a:p>
            <a:pPr>
              <a:lnSpc>
                <a:spcPct val="114000"/>
              </a:lnSpc>
            </a:pPr>
            <a:r>
              <a:rPr lang="de-DE" sz="2000" dirty="0" err="1">
                <a:latin typeface="Frutiger 45 Light" panose="020B0303030504020204" pitchFamily="34" charset="0"/>
              </a:rPr>
              <a:t>Morbert</a:t>
            </a:r>
            <a:r>
              <a:rPr lang="de-DE" sz="2000" dirty="0">
                <a:latin typeface="Frutiger 45 Light" panose="020B0303030504020204" pitchFamily="34" charset="0"/>
              </a:rPr>
              <a:t> Mustermann</a:t>
            </a:r>
          </a:p>
        </p:txBody>
      </p:sp>
      <p:cxnSp>
        <p:nvCxnSpPr>
          <p:cNvPr id="37" name="Gerader Verbinder 36">
            <a:extLst>
              <a:ext uri="{FF2B5EF4-FFF2-40B4-BE49-F238E27FC236}">
                <a16:creationId xmlns:a16="http://schemas.microsoft.com/office/drawing/2014/main" id="{8C53AF81-2E13-B4D4-6FE2-3CA98CF00552}"/>
              </a:ext>
            </a:extLst>
          </p:cNvPr>
          <p:cNvCxnSpPr>
            <a:cxnSpLocks/>
          </p:cNvCxnSpPr>
          <p:nvPr/>
        </p:nvCxnSpPr>
        <p:spPr>
          <a:xfrm>
            <a:off x="15137606" y="38366700"/>
            <a:ext cx="0" cy="31623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9" name="Grafik 38">
            <a:extLst>
              <a:ext uri="{FF2B5EF4-FFF2-40B4-BE49-F238E27FC236}">
                <a16:creationId xmlns:a16="http://schemas.microsoft.com/office/drawing/2014/main" id="{B46BB9CB-AB4F-8F3D-FB89-F768BC153F1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24653875" y="37722828"/>
            <a:ext cx="4892146" cy="3263349"/>
          </a:xfrm>
          <a:prstGeom prst="rect">
            <a:avLst/>
          </a:prstGeom>
        </p:spPr>
      </p:pic>
      <p:pic>
        <p:nvPicPr>
          <p:cNvPr id="40" name="Grafik 39">
            <a:extLst>
              <a:ext uri="{FF2B5EF4-FFF2-40B4-BE49-F238E27FC236}">
                <a16:creationId xmlns:a16="http://schemas.microsoft.com/office/drawing/2014/main" id="{91360BB6-C845-C19F-B962-4BFEB6F623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9711603" y="38265100"/>
            <a:ext cx="4086225" cy="1085850"/>
          </a:xfrm>
          <a:prstGeom prst="rect">
            <a:avLst/>
          </a:prstGeom>
        </p:spPr>
      </p:pic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61ECC21D-155A-4D65-9B06-50BCD3E25091}"/>
              </a:ext>
            </a:extLst>
          </p:cNvPr>
          <p:cNvGrpSpPr/>
          <p:nvPr/>
        </p:nvGrpSpPr>
        <p:grpSpPr>
          <a:xfrm>
            <a:off x="19797622" y="40157400"/>
            <a:ext cx="4067111" cy="1346200"/>
            <a:chOff x="19729450" y="40157400"/>
            <a:chExt cx="4067111" cy="1346200"/>
          </a:xfrm>
        </p:grpSpPr>
        <p:sp>
          <p:nvSpPr>
            <p:cNvPr id="38" name="Textfeld 37">
              <a:extLst>
                <a:ext uri="{FF2B5EF4-FFF2-40B4-BE49-F238E27FC236}">
                  <a16:creationId xmlns:a16="http://schemas.microsoft.com/office/drawing/2014/main" id="{03656F57-1AAC-8983-65B9-EFB1336B7682}"/>
                </a:ext>
              </a:extLst>
            </p:cNvPr>
            <p:cNvSpPr txBox="1"/>
            <p:nvPr/>
          </p:nvSpPr>
          <p:spPr>
            <a:xfrm>
              <a:off x="19729450" y="40157400"/>
              <a:ext cx="2552700" cy="1346199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/>
            <a:p>
              <a:pPr algn="r"/>
              <a:r>
                <a:rPr lang="en-US" sz="2800" b="1" dirty="0">
                  <a:solidFill>
                    <a:srgbClr val="FF0000"/>
                  </a:solidFill>
                  <a:latin typeface="Frutiger 45 Light" panose="020B0303030504020204" pitchFamily="34" charset="0"/>
                </a:rPr>
                <a:t>Get in</a:t>
              </a:r>
            </a:p>
            <a:p>
              <a:pPr algn="r"/>
              <a:r>
                <a:rPr lang="en-US" sz="2800" b="1" dirty="0">
                  <a:solidFill>
                    <a:srgbClr val="FF0000"/>
                  </a:solidFill>
                  <a:latin typeface="Frutiger 45 Light" panose="020B0303030504020204" pitchFamily="34" charset="0"/>
                </a:rPr>
                <a:t>touch</a:t>
              </a:r>
              <a:r>
                <a:rPr lang="en-US" sz="2400" b="1" dirty="0">
                  <a:solidFill>
                    <a:srgbClr val="FF0000"/>
                  </a:solidFill>
                  <a:latin typeface="Frutiger 45 Light" panose="020B0303030504020204" pitchFamily="34" charset="0"/>
                </a:rPr>
                <a:t>.</a:t>
              </a:r>
            </a:p>
            <a:p>
              <a:pPr algn="r"/>
              <a:r>
                <a:rPr lang="en-US" b="1" dirty="0">
                  <a:latin typeface="Frutiger 45 Light" panose="020B0303030504020204" pitchFamily="34" charset="0"/>
                </a:rPr>
                <a:t>We enable</a:t>
              </a:r>
              <a:br>
                <a:rPr lang="en-US" b="1" dirty="0">
                  <a:latin typeface="Frutiger 45 Light" panose="020B0303030504020204" pitchFamily="34" charset="0"/>
                </a:rPr>
              </a:br>
              <a:r>
                <a:rPr lang="en-US" b="1" dirty="0">
                  <a:latin typeface="Frutiger 45 Light" panose="020B0303030504020204" pitchFamily="34" charset="0"/>
                </a:rPr>
                <a:t>quantum!</a:t>
              </a:r>
              <a:endParaRPr lang="de-DE" b="1" dirty="0">
                <a:latin typeface="Frutiger 45 Light" panose="020B0303030504020204" pitchFamily="34" charset="0"/>
              </a:endParaRPr>
            </a:p>
          </p:txBody>
        </p:sp>
        <p:pic>
          <p:nvPicPr>
            <p:cNvPr id="41" name="Grafik 40">
              <a:extLst>
                <a:ext uri="{FF2B5EF4-FFF2-40B4-BE49-F238E27FC236}">
                  <a16:creationId xmlns:a16="http://schemas.microsoft.com/office/drawing/2014/main" id="{03B3640C-F7F9-C231-33E7-B0678F6865E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2575837" y="40282876"/>
              <a:ext cx="1220724" cy="1220724"/>
            </a:xfrm>
            <a:prstGeom prst="rect">
              <a:avLst/>
            </a:prstGeom>
          </p:spPr>
        </p:pic>
      </p:grpSp>
      <p:pic>
        <p:nvPicPr>
          <p:cNvPr id="42" name="Grafik 41">
            <a:extLst>
              <a:ext uri="{FF2B5EF4-FFF2-40B4-BE49-F238E27FC236}">
                <a16:creationId xmlns:a16="http://schemas.microsoft.com/office/drawing/2014/main" id="{5BC24E59-92B6-3A32-8976-F44E597D689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320483" y="38967092"/>
            <a:ext cx="1600200" cy="523875"/>
          </a:xfrm>
          <a:prstGeom prst="rect">
            <a:avLst/>
          </a:prstGeom>
        </p:spPr>
      </p:pic>
      <p:pic>
        <p:nvPicPr>
          <p:cNvPr id="43" name="Grafik 42">
            <a:extLst>
              <a:ext uri="{FF2B5EF4-FFF2-40B4-BE49-F238E27FC236}">
                <a16:creationId xmlns:a16="http://schemas.microsoft.com/office/drawing/2014/main" id="{526BF073-89BE-6F71-9B15-7CB418CCCA9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644199" y="38967092"/>
            <a:ext cx="1600200" cy="523875"/>
          </a:xfrm>
          <a:prstGeom prst="rect">
            <a:avLst/>
          </a:prstGeom>
        </p:spPr>
      </p:pic>
      <p:pic>
        <p:nvPicPr>
          <p:cNvPr id="46" name="Grafik 45">
            <a:extLst>
              <a:ext uri="{FF2B5EF4-FFF2-40B4-BE49-F238E27FC236}">
                <a16:creationId xmlns:a16="http://schemas.microsoft.com/office/drawing/2014/main" id="{36B9F6CB-F677-3A36-2767-1F97BFBF756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320483" y="40462302"/>
            <a:ext cx="1600200" cy="523875"/>
          </a:xfrm>
          <a:prstGeom prst="rect">
            <a:avLst/>
          </a:prstGeom>
        </p:spPr>
      </p:pic>
      <p:pic>
        <p:nvPicPr>
          <p:cNvPr id="47" name="Grafik 46">
            <a:extLst>
              <a:ext uri="{FF2B5EF4-FFF2-40B4-BE49-F238E27FC236}">
                <a16:creationId xmlns:a16="http://schemas.microsoft.com/office/drawing/2014/main" id="{86FA114C-7766-BF05-6D91-8840665CDAF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644199" y="40462302"/>
            <a:ext cx="1600200" cy="523875"/>
          </a:xfrm>
          <a:prstGeom prst="rect">
            <a:avLst/>
          </a:prstGeom>
        </p:spPr>
      </p:pic>
      <p:pic>
        <p:nvPicPr>
          <p:cNvPr id="48" name="Grafik 47">
            <a:extLst>
              <a:ext uri="{FF2B5EF4-FFF2-40B4-BE49-F238E27FC236}">
                <a16:creationId xmlns:a16="http://schemas.microsoft.com/office/drawing/2014/main" id="{F3598CDE-38EF-0176-CC38-F6D3B92395DF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t="32326" b="32326"/>
          <a:stretch/>
        </p:blipFill>
        <p:spPr>
          <a:xfrm>
            <a:off x="8304214" y="40617877"/>
            <a:ext cx="1709736" cy="604361"/>
          </a:xfrm>
          <a:prstGeom prst="rect">
            <a:avLst/>
          </a:prstGeom>
        </p:spPr>
      </p:pic>
      <p:pic>
        <p:nvPicPr>
          <p:cNvPr id="49" name="Grafik 48">
            <a:extLst>
              <a:ext uri="{FF2B5EF4-FFF2-40B4-BE49-F238E27FC236}">
                <a16:creationId xmlns:a16="http://schemas.microsoft.com/office/drawing/2014/main" id="{14EAB0E4-0383-1707-BCAB-3370446C9E12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 t="23492" b="23492"/>
          <a:stretch/>
        </p:blipFill>
        <p:spPr>
          <a:xfrm>
            <a:off x="8360813" y="38990557"/>
            <a:ext cx="1055920" cy="559809"/>
          </a:xfrm>
          <a:prstGeom prst="rect">
            <a:avLst/>
          </a:prstGeom>
        </p:spPr>
      </p:pic>
      <p:pic>
        <p:nvPicPr>
          <p:cNvPr id="50" name="Grafik 49">
            <a:extLst>
              <a:ext uri="{FF2B5EF4-FFF2-40B4-BE49-F238E27FC236}">
                <a16:creationId xmlns:a16="http://schemas.microsoft.com/office/drawing/2014/main" id="{749C7086-C604-AA9D-0A08-E3843144D644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 t="31068" b="31068"/>
          <a:stretch/>
        </p:blipFill>
        <p:spPr>
          <a:xfrm>
            <a:off x="8386212" y="39727396"/>
            <a:ext cx="1709735" cy="647385"/>
          </a:xfrm>
          <a:prstGeom prst="rect">
            <a:avLst/>
          </a:prstGeom>
        </p:spPr>
      </p:pic>
      <p:pic>
        <p:nvPicPr>
          <p:cNvPr id="51" name="Grafik 50">
            <a:extLst>
              <a:ext uri="{FF2B5EF4-FFF2-40B4-BE49-F238E27FC236}">
                <a16:creationId xmlns:a16="http://schemas.microsoft.com/office/drawing/2014/main" id="{8739B9C5-6477-AFBA-E915-64447D73D553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t="32326" b="32326"/>
          <a:stretch/>
        </p:blipFill>
        <p:spPr>
          <a:xfrm>
            <a:off x="10697488" y="40617877"/>
            <a:ext cx="1709736" cy="604361"/>
          </a:xfrm>
          <a:prstGeom prst="rect">
            <a:avLst/>
          </a:prstGeom>
        </p:spPr>
      </p:pic>
      <p:pic>
        <p:nvPicPr>
          <p:cNvPr id="52" name="Grafik 51">
            <a:extLst>
              <a:ext uri="{FF2B5EF4-FFF2-40B4-BE49-F238E27FC236}">
                <a16:creationId xmlns:a16="http://schemas.microsoft.com/office/drawing/2014/main" id="{FBD3015C-271D-5BD7-8FD6-8A6552A7B17F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 t="23492" b="23492"/>
          <a:stretch/>
        </p:blipFill>
        <p:spPr>
          <a:xfrm>
            <a:off x="10760437" y="38990557"/>
            <a:ext cx="1055920" cy="559809"/>
          </a:xfrm>
          <a:prstGeom prst="rect">
            <a:avLst/>
          </a:prstGeom>
        </p:spPr>
      </p:pic>
      <p:pic>
        <p:nvPicPr>
          <p:cNvPr id="53" name="Grafik 52">
            <a:extLst>
              <a:ext uri="{FF2B5EF4-FFF2-40B4-BE49-F238E27FC236}">
                <a16:creationId xmlns:a16="http://schemas.microsoft.com/office/drawing/2014/main" id="{C5FEBFA5-7DAC-318E-AEC9-22262A8338B7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 t="31068" b="31068"/>
          <a:stretch/>
        </p:blipFill>
        <p:spPr>
          <a:xfrm>
            <a:off x="10785836" y="39727396"/>
            <a:ext cx="1709735" cy="647385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E3CD6D6C-19AF-70CF-89A8-AFE116167A5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286014" y="34701226"/>
            <a:ext cx="1677924" cy="1677924"/>
          </a:xfrm>
          <a:prstGeom prst="rect">
            <a:avLst/>
          </a:prstGeom>
        </p:spPr>
      </p:pic>
      <p:pic>
        <p:nvPicPr>
          <p:cNvPr id="55" name="Grafik 54">
            <a:extLst>
              <a:ext uri="{FF2B5EF4-FFF2-40B4-BE49-F238E27FC236}">
                <a16:creationId xmlns:a16="http://schemas.microsoft.com/office/drawing/2014/main" id="{2B25B638-B4DE-DC85-EF0B-D28C5E54B00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325534" y="39710382"/>
            <a:ext cx="1709735" cy="558381"/>
          </a:xfrm>
          <a:prstGeom prst="rect">
            <a:avLst/>
          </a:prstGeom>
        </p:spPr>
      </p:pic>
      <p:pic>
        <p:nvPicPr>
          <p:cNvPr id="56" name="Grafik 55">
            <a:extLst>
              <a:ext uri="{FF2B5EF4-FFF2-40B4-BE49-F238E27FC236}">
                <a16:creationId xmlns:a16="http://schemas.microsoft.com/office/drawing/2014/main" id="{84ECBD9D-0ED3-17E2-4678-59B1E4D7292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644199" y="39710382"/>
            <a:ext cx="1709735" cy="558381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AA94C664-B0AF-48AD-AF90-642D31BC809E}"/>
              </a:ext>
            </a:extLst>
          </p:cNvPr>
          <p:cNvSpPr txBox="1"/>
          <p:nvPr/>
        </p:nvSpPr>
        <p:spPr>
          <a:xfrm>
            <a:off x="22936200" y="34878748"/>
            <a:ext cx="6426200" cy="1785937"/>
          </a:xfrm>
          <a:prstGeom prst="rect">
            <a:avLst/>
          </a:prstGeom>
          <a:solidFill>
            <a:srgbClr val="FF19D3"/>
          </a:solidFill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10000"/>
              </a:lnSpc>
            </a:pPr>
            <a:r>
              <a:rPr lang="de-DE" sz="3600" b="1" dirty="0">
                <a:latin typeface="Frutiger 45 Light" panose="020B0303030504020204" pitchFamily="34" charset="0"/>
              </a:rPr>
              <a:t>QR-CODE ANPASSEN MIT LINK ZUM DLR QCI-STECKBRIEF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791AABE2-DA85-4479-9029-59B2523F699C}"/>
              </a:ext>
            </a:extLst>
          </p:cNvPr>
          <p:cNvSpPr txBox="1"/>
          <p:nvPr/>
        </p:nvSpPr>
        <p:spPr>
          <a:xfrm>
            <a:off x="3698557" y="38905947"/>
            <a:ext cx="10163335" cy="3897816"/>
          </a:xfrm>
          <a:prstGeom prst="rect">
            <a:avLst/>
          </a:prstGeom>
          <a:solidFill>
            <a:srgbClr val="FF19D3"/>
          </a:solidFill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10000"/>
              </a:lnSpc>
            </a:pPr>
            <a:r>
              <a:rPr lang="de-DE" sz="5400" b="1" dirty="0">
                <a:latin typeface="Frutiger 45 Light" panose="020B0303030504020204" pitchFamily="34" charset="0"/>
              </a:rPr>
              <a:t>LOGOS ANPASSEN!</a:t>
            </a:r>
          </a:p>
          <a:p>
            <a:pPr marL="342900" indent="-342900">
              <a:lnSpc>
                <a:spcPct val="110000"/>
              </a:lnSpc>
              <a:buFont typeface="Symbol" panose="05050102010706020507" pitchFamily="18" charset="2"/>
              <a:buChar char="-"/>
            </a:pPr>
            <a:r>
              <a:rPr lang="de-DE" sz="2800" dirty="0">
                <a:latin typeface="Frutiger 45 Light" panose="020B0303030504020204" pitchFamily="34" charset="0"/>
              </a:rPr>
              <a:t>Bitte alle Logos aller Institute und Partner einbinden</a:t>
            </a:r>
          </a:p>
          <a:p>
            <a:pPr marL="342900" indent="-342900">
              <a:lnSpc>
                <a:spcPct val="110000"/>
              </a:lnSpc>
              <a:buFont typeface="Symbol" panose="05050102010706020507" pitchFamily="18" charset="2"/>
              <a:buChar char="-"/>
            </a:pPr>
            <a:r>
              <a:rPr lang="de-DE" sz="2800" dirty="0">
                <a:latin typeface="Frutiger 45 Light" panose="020B0303030504020204" pitchFamily="34" charset="0"/>
              </a:rPr>
              <a:t>Bitte nur hochwertige Logos in Druckqualität verwenden (keine Screenshots/von Website genommene). Idealerweise SVG</a:t>
            </a:r>
          </a:p>
          <a:p>
            <a:pPr marL="342900" indent="-342900">
              <a:lnSpc>
                <a:spcPct val="110000"/>
              </a:lnSpc>
              <a:buFont typeface="Symbol" panose="05050102010706020507" pitchFamily="18" charset="2"/>
              <a:buChar char="-"/>
            </a:pPr>
            <a:r>
              <a:rPr lang="de-DE" sz="2800" dirty="0">
                <a:latin typeface="Frutiger 45 Light" panose="020B0303030504020204" pitchFamily="34" charset="0"/>
              </a:rPr>
              <a:t>Logos sollten gleichgroß erscheinen</a:t>
            </a:r>
          </a:p>
          <a:p>
            <a:pPr marL="342900" indent="-342900">
              <a:lnSpc>
                <a:spcPct val="110000"/>
              </a:lnSpc>
              <a:buFont typeface="Symbol" panose="05050102010706020507" pitchFamily="18" charset="2"/>
              <a:buChar char="-"/>
            </a:pPr>
            <a:r>
              <a:rPr lang="de-DE" sz="2800" dirty="0">
                <a:latin typeface="Frutiger 45 Light" panose="020B0303030504020204" pitchFamily="34" charset="0"/>
              </a:rPr>
              <a:t>Gitter-Anordnung beibehalten (keine Puzzle, Collagen oder Stapel)</a:t>
            </a:r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232CAC71-1EEA-4340-8C0A-513F15E3E6BB}"/>
              </a:ext>
            </a:extLst>
          </p:cNvPr>
          <p:cNvSpPr txBox="1"/>
          <p:nvPr/>
        </p:nvSpPr>
        <p:spPr>
          <a:xfrm>
            <a:off x="15763321" y="39599598"/>
            <a:ext cx="3030208" cy="1220724"/>
          </a:xfrm>
          <a:prstGeom prst="rect">
            <a:avLst/>
          </a:prstGeom>
          <a:solidFill>
            <a:srgbClr val="FF19D3"/>
          </a:solidFill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10000"/>
              </a:lnSpc>
            </a:pPr>
            <a:r>
              <a:rPr lang="de-DE" sz="3600" b="1" dirty="0">
                <a:latin typeface="Frutiger 45 Light" panose="020B0303030504020204" pitchFamily="34" charset="0"/>
              </a:rPr>
              <a:t>KONTAKTE ANPASSEN</a:t>
            </a:r>
          </a:p>
        </p:txBody>
      </p:sp>
      <p:sp>
        <p:nvSpPr>
          <p:cNvPr id="54" name="Textfeld 53">
            <a:extLst>
              <a:ext uri="{FF2B5EF4-FFF2-40B4-BE49-F238E27FC236}">
                <a16:creationId xmlns:a16="http://schemas.microsoft.com/office/drawing/2014/main" id="{92FFE785-E3EE-47B3-B202-0B9FDFAF73C6}"/>
              </a:ext>
            </a:extLst>
          </p:cNvPr>
          <p:cNvSpPr txBox="1"/>
          <p:nvPr/>
        </p:nvSpPr>
        <p:spPr>
          <a:xfrm>
            <a:off x="10291255" y="8462608"/>
            <a:ext cx="6426200" cy="2647950"/>
          </a:xfrm>
          <a:prstGeom prst="rect">
            <a:avLst/>
          </a:prstGeom>
          <a:solidFill>
            <a:srgbClr val="FF19D3"/>
          </a:solidFill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10000"/>
              </a:lnSpc>
            </a:pPr>
            <a:r>
              <a:rPr lang="de-DE" sz="3600" b="1" dirty="0">
                <a:latin typeface="Frutiger 45 Light" panose="020B0303030504020204" pitchFamily="34" charset="0"/>
              </a:rPr>
              <a:t>Projektziel in einem Absatz.</a:t>
            </a:r>
          </a:p>
          <a:p>
            <a:pPr algn="l">
              <a:lnSpc>
                <a:spcPct val="110000"/>
              </a:lnSpc>
            </a:pPr>
            <a:r>
              <a:rPr lang="de-DE" sz="3600" b="1" dirty="0">
                <a:latin typeface="Frutiger 45 Light" panose="020B0303030504020204" pitchFamily="34" charset="0"/>
              </a:rPr>
              <a:t>Tags (z. B. Anwendungen, Materialwissenschaften) vom Website-Profil</a:t>
            </a:r>
          </a:p>
        </p:txBody>
      </p:sp>
      <p:sp>
        <p:nvSpPr>
          <p:cNvPr id="57" name="Textfeld 56">
            <a:extLst>
              <a:ext uri="{FF2B5EF4-FFF2-40B4-BE49-F238E27FC236}">
                <a16:creationId xmlns:a16="http://schemas.microsoft.com/office/drawing/2014/main" id="{B35676EE-E5C7-4FDE-86BA-B52B6B0026F7}"/>
              </a:ext>
            </a:extLst>
          </p:cNvPr>
          <p:cNvSpPr txBox="1"/>
          <p:nvPr/>
        </p:nvSpPr>
        <p:spPr>
          <a:xfrm>
            <a:off x="19797622" y="4173618"/>
            <a:ext cx="6426200" cy="2647950"/>
          </a:xfrm>
          <a:prstGeom prst="rect">
            <a:avLst/>
          </a:prstGeom>
          <a:solidFill>
            <a:srgbClr val="FF19D3"/>
          </a:solidFill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10000"/>
              </a:lnSpc>
            </a:pPr>
            <a:r>
              <a:rPr lang="de-DE" sz="3600" b="1" dirty="0">
                <a:latin typeface="Frutiger 45 Light" panose="020B0303030504020204" pitchFamily="34" charset="0"/>
              </a:rPr>
              <a:t>KEYVISUAL VOM PROJEKTSTECKBRIEF</a:t>
            </a:r>
          </a:p>
        </p:txBody>
      </p:sp>
    </p:spTree>
    <p:extLst>
      <p:ext uri="{BB962C8B-B14F-4D97-AF65-F5344CB8AC3E}">
        <p14:creationId xmlns:p14="http://schemas.microsoft.com/office/powerpoint/2010/main" val="2281966182"/>
      </p:ext>
    </p:extLst>
  </p:cSld>
  <p:clrMapOvr>
    <a:masterClrMapping/>
  </p:clrMapOvr>
</p:sld>
</file>

<file path=ppt/theme/theme1.xml><?xml version="1.0" encoding="utf-8"?>
<a:theme xmlns:a="http://schemas.openxmlformats.org/drawingml/2006/main" name="Poster DIN A0">
  <a:themeElements>
    <a:clrScheme name="Benutzerdefiniert 302">
      <a:dk1>
        <a:sysClr val="windowText" lastClr="000000"/>
      </a:dk1>
      <a:lt1>
        <a:sysClr val="window" lastClr="FFFFFF"/>
      </a:lt1>
      <a:dk2>
        <a:srgbClr val="7F7F7F"/>
      </a:dk2>
      <a:lt2>
        <a:srgbClr val="D8D8D8"/>
      </a:lt2>
      <a:accent1>
        <a:srgbClr val="E5006D"/>
      </a:accent1>
      <a:accent2>
        <a:srgbClr val="A11C7A"/>
      </a:accent2>
      <a:accent3>
        <a:srgbClr val="502681"/>
      </a:accent3>
      <a:accent4>
        <a:srgbClr val="04AAD3"/>
      </a:accent4>
      <a:accent5>
        <a:srgbClr val="2198C8"/>
      </a:accent5>
      <a:accent6>
        <a:srgbClr val="416AAA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110000"/>
          </a:lnSpc>
          <a:defRPr sz="2400" smtClean="0"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>
        <a:noAutofit/>
      </a:bodyPr>
      <a:lstStyle>
        <a:defPPr algn="l">
          <a:lnSpc>
            <a:spcPct val="11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Poster_DINA0.potx" id="{CA4069CB-2FAE-437C-9BC1-352CA61ABC5D}" vid="{473A98DE-D363-4EED-AD8E-6178A0512344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Poster_DINA0</Template>
  <TotalTime>0</TotalTime>
  <Words>2317</Words>
  <Application>Microsoft Office PowerPoint</Application>
  <PresentationFormat>Benutzerdefiniert</PresentationFormat>
  <Paragraphs>255</Paragraphs>
  <Slides>2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7" baseType="lpstr">
      <vt:lpstr>Arial</vt:lpstr>
      <vt:lpstr>Calibri</vt:lpstr>
      <vt:lpstr>Frutiger 45 Light</vt:lpstr>
      <vt:lpstr>Symbol</vt:lpstr>
      <vt:lpstr>Poster DIN A0</vt:lpstr>
      <vt:lpstr>BASIQ Batteriematerial- Simulation mit  Quantencomputern</vt:lpstr>
      <vt:lpstr>BASIQ Batteriematerial- Simulation mit  Quantencomputern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BASIQ Batteriematerial- Simulation mit  Quantencomputern</dc:title>
  <dc:creator>Knoke, Felix</dc:creator>
  <cp:lastModifiedBy>Knoke, Felix</cp:lastModifiedBy>
  <cp:revision>9</cp:revision>
  <cp:lastPrinted>2024-09-23T07:02:29Z</cp:lastPrinted>
  <dcterms:created xsi:type="dcterms:W3CDTF">2024-09-23T06:41:23Z</dcterms:created>
  <dcterms:modified xsi:type="dcterms:W3CDTF">2025-09-08T07:55:19Z</dcterms:modified>
</cp:coreProperties>
</file>